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3366" y="-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431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66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909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540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901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309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26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9333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291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818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213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35BC4-18C0-4C05-8306-4218F9746192}" type="datetimeFigureOut">
              <a:rPr lang="ko-KR" altLang="en-US" smtClean="0"/>
              <a:t>2017-06-06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4618A-B221-452F-9249-313CEA13D3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6917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33" t="15099" r="26933" b="5375"/>
          <a:stretch/>
        </p:blipFill>
        <p:spPr bwMode="auto">
          <a:xfrm>
            <a:off x="-6096" y="292608"/>
            <a:ext cx="6864096" cy="818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6541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프런트</dc:creator>
  <cp:lastModifiedBy>프런트</cp:lastModifiedBy>
  <cp:revision>1</cp:revision>
  <dcterms:created xsi:type="dcterms:W3CDTF">2017-06-06T01:09:39Z</dcterms:created>
  <dcterms:modified xsi:type="dcterms:W3CDTF">2017-06-06T01:11:19Z</dcterms:modified>
</cp:coreProperties>
</file>