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7200900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90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3" pos="227" userDrawn="1">
          <p15:clr>
            <a:srgbClr val="A4A3A4"/>
          </p15:clr>
        </p15:guide>
        <p15:guide id="4" pos="4604" userDrawn="1">
          <p15:clr>
            <a:srgbClr val="A4A3A4"/>
          </p15:clr>
        </p15:guide>
        <p15:guide id="5" orient="horz" pos="646" userDrawn="1">
          <p15:clr>
            <a:srgbClr val="A4A3A4"/>
          </p15:clr>
        </p15:guide>
        <p15:guide id="6" orient="horz" pos="4819" userDrawn="1">
          <p15:clr>
            <a:srgbClr val="A4A3A4"/>
          </p15:clr>
        </p15:guide>
        <p15:guide id="7" pos="2268">
          <p15:clr>
            <a:srgbClr val="A4A3A4"/>
          </p15:clr>
        </p15:guide>
        <p15:guide id="8" pos="151">
          <p15:clr>
            <a:srgbClr val="A4A3A4"/>
          </p15:clr>
        </p15:guide>
        <p15:guide id="9" pos="42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320"/>
    <a:srgbClr val="FFFFFF"/>
    <a:srgbClr val="FEF2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5078" autoAdjust="0"/>
  </p:normalViewPr>
  <p:slideViewPr>
    <p:cSldViewPr snapToGrid="0" showGuides="1">
      <p:cViewPr varScale="1">
        <p:scale>
          <a:sx n="74" d="100"/>
          <a:sy n="74" d="100"/>
        </p:scale>
        <p:origin x="3282" y="72"/>
      </p:cViewPr>
      <p:guideLst>
        <p:guide orient="horz" pos="3390"/>
        <p:guide pos="2381"/>
        <p:guide pos="227"/>
        <p:guide pos="4604"/>
        <p:guide orient="horz" pos="646"/>
        <p:guide orient="horz" pos="4819"/>
        <p:guide pos="2268"/>
        <p:guide pos="151"/>
        <p:guide pos="42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068" y="1749796"/>
            <a:ext cx="6120765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615679"/>
            <a:ext cx="5400675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2461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4925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3145" y="569241"/>
            <a:ext cx="1552694" cy="90608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063" y="569241"/>
            <a:ext cx="4568071" cy="90608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84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110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312" y="2665532"/>
            <a:ext cx="6210777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312" y="7155104"/>
            <a:ext cx="6210777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460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062" y="2846201"/>
            <a:ext cx="3060383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5455" y="2846201"/>
            <a:ext cx="3060383" cy="67838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913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999" y="569242"/>
            <a:ext cx="6210777" cy="206659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6001" y="2620980"/>
            <a:ext cx="304631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001" y="3905482"/>
            <a:ext cx="3046317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5457" y="2620980"/>
            <a:ext cx="3061321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5457" y="3905482"/>
            <a:ext cx="3061321" cy="574437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458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48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055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999" y="712788"/>
            <a:ext cx="2322478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1321" y="1539426"/>
            <a:ext cx="364545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999" y="3207544"/>
            <a:ext cx="2322478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484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999" y="712788"/>
            <a:ext cx="2322478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1321" y="1539426"/>
            <a:ext cx="364545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999" y="3207544"/>
            <a:ext cx="2322478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F67CC-8FCF-4297-8C46-49112047561C}" type="datetimeFigureOut">
              <a:rPr lang="ko-KR" altLang="en-US" smtClean="0"/>
              <a:t>2019-08-12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79CD3-67A9-413C-8D6B-81A916FCDAA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403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062" y="569242"/>
            <a:ext cx="6210777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062" y="2846201"/>
            <a:ext cx="6210777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062" y="9909729"/>
            <a:ext cx="162020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  <a:ea typeface="-윤고딕320" panose="02030504000101010101" pitchFamily="18" charset="-127"/>
              </a:defRPr>
            </a:lvl1pPr>
          </a:lstStyle>
          <a:p>
            <a:fld id="{CABF67CC-8FCF-4297-8C46-49112047561C}" type="datetimeFigureOut">
              <a:rPr lang="ko-KR" altLang="en-US" smtClean="0"/>
              <a:pPr/>
              <a:t>2019-08-12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5299" y="9909729"/>
            <a:ext cx="243030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  <a:ea typeface="-윤고딕320" panose="02030504000101010101" pitchFamily="18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5635" y="9909729"/>
            <a:ext cx="1620203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  <a:ea typeface="-윤고딕320" panose="02030504000101010101" pitchFamily="18" charset="-127"/>
              </a:defRPr>
            </a:lvl1pPr>
          </a:lstStyle>
          <a:p>
            <a:fld id="{91179CD3-67A9-413C-8D6B-81A916FCDAAE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6231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1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-윤고딕320" panose="02030504000101010101" pitchFamily="18" charset="-127"/>
          <a:cs typeface="+mj-cs"/>
        </a:defRPr>
      </a:lvl1pPr>
    </p:titleStyle>
    <p:bodyStyle>
      <a:lvl1pPr marL="188984" indent="-188984" algn="l" defTabSz="755934" rtl="0" eaLnBrk="1" latinLnBrk="1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-윤고딕320" panose="02030504000101010101" pitchFamily="18" charset="-127"/>
          <a:cs typeface="+mn-cs"/>
        </a:defRPr>
      </a:lvl1pPr>
      <a:lvl2pPr marL="566951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-윤고딕320" panose="02030504000101010101" pitchFamily="18" charset="-127"/>
          <a:cs typeface="+mn-cs"/>
        </a:defRPr>
      </a:lvl2pPr>
      <a:lvl3pPr marL="944918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-윤고딕320" panose="02030504000101010101" pitchFamily="18" charset="-127"/>
          <a:cs typeface="+mn-cs"/>
        </a:defRPr>
      </a:lvl3pPr>
      <a:lvl4pPr marL="1322885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-윤고딕320" panose="02030504000101010101" pitchFamily="18" charset="-127"/>
          <a:cs typeface="+mn-cs"/>
        </a:defRPr>
      </a:lvl4pPr>
      <a:lvl5pPr marL="1700853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-윤고딕320" panose="02030504000101010101" pitchFamily="18" charset="-127"/>
          <a:cs typeface="+mn-cs"/>
        </a:defRPr>
      </a:lvl5pPr>
      <a:lvl6pPr marL="2078820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1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1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643D7792-FF37-4B8B-B188-BDB6B73D83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902236"/>
              </p:ext>
            </p:extLst>
          </p:nvPr>
        </p:nvGraphicFramePr>
        <p:xfrm>
          <a:off x="384060" y="1402220"/>
          <a:ext cx="6423140" cy="4704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115">
                  <a:extLst>
                    <a:ext uri="{9D8B030D-6E8A-4147-A177-3AD203B41FA5}">
                      <a16:colId xmlns:a16="http://schemas.microsoft.com/office/drawing/2014/main" val="1510294759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158605868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99406376"/>
                    </a:ext>
                  </a:extLst>
                </a:gridCol>
                <a:gridCol w="1978025">
                  <a:extLst>
                    <a:ext uri="{9D8B030D-6E8A-4147-A177-3AD203B41FA5}">
                      <a16:colId xmlns:a16="http://schemas.microsoft.com/office/drawing/2014/main" val="3383467993"/>
                    </a:ext>
                  </a:extLst>
                </a:gridCol>
              </a:tblGrid>
              <a:tr h="445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 체 명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참가인원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292148"/>
                  </a:ext>
                </a:extLst>
              </a:tr>
              <a:tr h="445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대표자명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 </a:t>
                      </a:r>
                      <a:r>
                        <a:rPr lang="ko-KR" altLang="en-US" sz="1100" b="1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락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처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083746"/>
                  </a:ext>
                </a:extLst>
              </a:tr>
              <a:tr h="7686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장르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755934" rtl="0" eaLnBrk="1" fontAlgn="base" latinLnBrk="1" hangingPunct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□ 대중가요 □ 댄스 □ 마술공연</a:t>
                      </a:r>
                    </a:p>
                    <a:p>
                      <a:pPr marL="0" algn="l" defTabSz="755934" rtl="0" eaLnBrk="1" fontAlgn="base" latinLnBrk="1" hangingPunct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□ 개그공연 □ 연주 □ 퍼포먼스</a:t>
                      </a:r>
                    </a:p>
                    <a:p>
                      <a:pPr marL="0" algn="l" defTabSz="755934" rtl="0" eaLnBrk="1" fontAlgn="base" latinLnBrk="1" hangingPunct="1"/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□ 기타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                             )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E-Mail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938253"/>
                  </a:ext>
                </a:extLst>
              </a:tr>
              <a:tr h="445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주소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소속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학교</a:t>
                      </a:r>
                      <a:r>
                        <a:rPr lang="en-US" altLang="ko-KR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ko-KR" altLang="en-US" sz="11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342704"/>
                  </a:ext>
                </a:extLst>
              </a:tr>
              <a:tr h="6500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팀 소개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96019"/>
                  </a:ext>
                </a:extLst>
              </a:tr>
              <a:tr h="6500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주요 활동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66448"/>
                  </a:ext>
                </a:extLst>
              </a:tr>
              <a:tr h="6500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공연 구성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152779"/>
                  </a:ext>
                </a:extLst>
              </a:tr>
              <a:tr h="65001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공연 장비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1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73445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782A802-B235-4EC3-B50E-53401D7EB528}"/>
              </a:ext>
            </a:extLst>
          </p:cNvPr>
          <p:cNvSpPr txBox="1"/>
          <p:nvPr/>
        </p:nvSpPr>
        <p:spPr>
          <a:xfrm>
            <a:off x="333302" y="6447683"/>
            <a:ext cx="5792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□ </a:t>
            </a:r>
            <a:r>
              <a: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개인 정보 수집 동의서</a:t>
            </a:r>
            <a:endParaRPr lang="en-US" altLang="ko-KR" sz="14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8" name="표 7">
            <a:extLst>
              <a:ext uri="{FF2B5EF4-FFF2-40B4-BE49-F238E27FC236}">
                <a16:creationId xmlns:a16="http://schemas.microsoft.com/office/drawing/2014/main" id="{4982CE94-F673-4FFB-A49E-9BEC1DA7FF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987040"/>
              </p:ext>
            </p:extLst>
          </p:nvPr>
        </p:nvGraphicFramePr>
        <p:xfrm>
          <a:off x="384060" y="6805203"/>
          <a:ext cx="6423140" cy="176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797">
                  <a:extLst>
                    <a:ext uri="{9D8B030D-6E8A-4147-A177-3AD203B41FA5}">
                      <a16:colId xmlns:a16="http://schemas.microsoft.com/office/drawing/2014/main" val="1510294759"/>
                    </a:ext>
                  </a:extLst>
                </a:gridCol>
                <a:gridCol w="4920343">
                  <a:extLst>
                    <a:ext uri="{9D8B030D-6E8A-4147-A177-3AD203B41FA5}">
                      <a16:colId xmlns:a16="http://schemas.microsoft.com/office/drawing/2014/main" val="1586058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1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수집하는 개인 정보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성명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생년월일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주소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전화번호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, E-Mail,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팀 정보 등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896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1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개인정보의 수집</a:t>
                      </a:r>
                    </a:p>
                    <a:p>
                      <a:pPr algn="ctr" fontAlgn="base" latinLnBrk="0"/>
                      <a:r>
                        <a:rPr lang="ko-KR" altLang="en-US" sz="11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및 이용목적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제공하신 정보는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[2019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충청마라톤 </a:t>
                      </a:r>
                      <a:r>
                        <a:rPr lang="ko-KR" altLang="en-US" sz="1100" b="0" kern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드림퍼포먼스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]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운영을 위해서만 사용됩니다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ase" latinLnBrk="0"/>
                      <a:r>
                        <a:rPr lang="ko-KR" altLang="en-US" sz="11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개인정보의 보유</a:t>
                      </a:r>
                    </a:p>
                    <a:p>
                      <a:pPr algn="ctr" fontAlgn="base" latinLnBrk="0"/>
                      <a:r>
                        <a:rPr lang="ko-KR" altLang="en-US" sz="11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및 이용기간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 latinLnBrk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수집된 개인정보의 보유기간은 지원서 관련서류 제출 후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년 동안 보관합니다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또한 보유기간 종료 시 충청마라톤 운영사무국은 지원자의 개인정보를 재생이 불가능한 방법으로 즉시 파기합니다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.</a:t>
                      </a:r>
                      <a:endParaRPr lang="ko-KR" altLang="en-US" sz="1100" b="0" kern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15277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kern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개인정보 제공 및 활용에 동의 함 □     동의하지 않음 □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734456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8859F9D-1C78-41B9-897F-7ABDA8ADA20F}"/>
              </a:ext>
            </a:extLst>
          </p:cNvPr>
          <p:cNvSpPr txBox="1"/>
          <p:nvPr/>
        </p:nvSpPr>
        <p:spPr>
          <a:xfrm>
            <a:off x="699543" y="8908759"/>
            <a:ext cx="57921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위 단체는 상기와 같이 참가신청서를 제출합니다</a:t>
            </a:r>
            <a:endParaRPr lang="en-US" altLang="ko-KR" sz="12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2C8DE3-2E44-4807-B3B4-39E1BA2F5BAF}"/>
              </a:ext>
            </a:extLst>
          </p:cNvPr>
          <p:cNvSpPr txBox="1"/>
          <p:nvPr/>
        </p:nvSpPr>
        <p:spPr>
          <a:xfrm>
            <a:off x="883752" y="9366012"/>
            <a:ext cx="5792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2019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년      월      일</a:t>
            </a:r>
            <a:endParaRPr lang="en-US" altLang="ko-KR" sz="1400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12A753F-D6E0-4ED2-AB2C-F8F532512356}"/>
              </a:ext>
            </a:extLst>
          </p:cNvPr>
          <p:cNvSpPr txBox="1"/>
          <p:nvPr/>
        </p:nvSpPr>
        <p:spPr>
          <a:xfrm>
            <a:off x="883751" y="9782332"/>
            <a:ext cx="57921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신 청 자 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         (</a:t>
            </a:r>
            <a:r>
              <a: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인</a:t>
            </a:r>
            <a:r>
              <a:rPr lang="en-US" altLang="ko-KR" sz="14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9A0270-3D7F-44F6-B4D7-E0C639D20429}"/>
              </a:ext>
            </a:extLst>
          </p:cNvPr>
          <p:cNvSpPr txBox="1"/>
          <p:nvPr/>
        </p:nvSpPr>
        <p:spPr>
          <a:xfrm>
            <a:off x="721314" y="825386"/>
            <a:ext cx="579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2019 </a:t>
            </a:r>
            <a:r>
              <a:rPr lang="ko-KR" altLang="en-US" b="1" u="sng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충청마라톤 드림 퍼포먼스 참가 신청서</a:t>
            </a:r>
            <a:endParaRPr lang="en-US" altLang="ko-KR" b="1" u="sng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7974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1555</TotalTime>
  <Words>137</Words>
  <Application>Microsoft Office PowerPoint</Application>
  <PresentationFormat>사용자 지정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이진호</dc:creator>
  <cp:lastModifiedBy>김 종복</cp:lastModifiedBy>
  <cp:revision>117</cp:revision>
  <cp:lastPrinted>2016-09-29T05:24:11Z</cp:lastPrinted>
  <dcterms:created xsi:type="dcterms:W3CDTF">2016-09-04T04:42:06Z</dcterms:created>
  <dcterms:modified xsi:type="dcterms:W3CDTF">2019-08-12T07:06:58Z</dcterms:modified>
</cp:coreProperties>
</file>