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FBFC-08BF-4FEC-86B8-E7B33E85C4D0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1A4F-F38C-4437-99B1-F24CD0D69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865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FBFC-08BF-4FEC-86B8-E7B33E85C4D0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1A4F-F38C-4437-99B1-F24CD0D69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897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FBFC-08BF-4FEC-86B8-E7B33E85C4D0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1A4F-F38C-4437-99B1-F24CD0D69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627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FBFC-08BF-4FEC-86B8-E7B33E85C4D0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1A4F-F38C-4437-99B1-F24CD0D69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0304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FBFC-08BF-4FEC-86B8-E7B33E85C4D0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1A4F-F38C-4437-99B1-F24CD0D69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8066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FBFC-08BF-4FEC-86B8-E7B33E85C4D0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1A4F-F38C-4437-99B1-F24CD0D69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570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FBFC-08BF-4FEC-86B8-E7B33E85C4D0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1A4F-F38C-4437-99B1-F24CD0D69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916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FBFC-08BF-4FEC-86B8-E7B33E85C4D0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1A4F-F38C-4437-99B1-F24CD0D69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646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FBFC-08BF-4FEC-86B8-E7B33E85C4D0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1A4F-F38C-4437-99B1-F24CD0D69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8135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FBFC-08BF-4FEC-86B8-E7B33E85C4D0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1A4F-F38C-4437-99B1-F24CD0D69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430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FBFC-08BF-4FEC-86B8-E7B33E85C4D0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E1A4F-F38C-4437-99B1-F24CD0D69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225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0FBFC-08BF-4FEC-86B8-E7B33E85C4D0}" type="datetimeFigureOut">
              <a:rPr lang="ko-KR" altLang="en-US" smtClean="0"/>
              <a:t>2022-01-27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E1A4F-F38C-4437-99B1-F24CD0D698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0813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74" y="449164"/>
            <a:ext cx="11471562" cy="6121598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83" y="2019993"/>
            <a:ext cx="3732472" cy="43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443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1</cp:revision>
  <dcterms:created xsi:type="dcterms:W3CDTF">2022-01-27T06:32:31Z</dcterms:created>
  <dcterms:modified xsi:type="dcterms:W3CDTF">2022-01-27T06:33:00Z</dcterms:modified>
</cp:coreProperties>
</file>