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6595" r:id="rId2"/>
    <p:sldId id="6599" r:id="rId3"/>
    <p:sldId id="6596" r:id="rId4"/>
    <p:sldId id="6597" r:id="rId5"/>
    <p:sldId id="6598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5AB0D"/>
    <a:srgbClr val="0000FF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50" autoAdjust="0"/>
    <p:restoredTop sz="96544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82" y="4721237"/>
            <a:ext cx="4993851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20" y="4721237"/>
            <a:ext cx="5438775" cy="4471987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592-369F-4C70-87D7-6CAB5C3F126C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C11-DB59-42E1-9BE5-BBF8D5A123A7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AF2C-47F4-4073-880A-03F549FEE1DE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D0E-A394-4C1A-B224-A2D497138269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FBC-611D-4807-9315-3632B74AF1C8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FAF-07F8-4241-BE6D-D47813532BDA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6741-BF1C-4DFB-A229-405F75F496FC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E39-B290-47B2-85B7-9DDC25721584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8D-13C1-439B-ABEF-A68EFEB24620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3BEB-8958-4A1A-B896-11474E8DD124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2D0-33EE-4057-8D1D-88ED7ED5E562}" type="datetime1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D4E9A-D87C-4767-AC40-5B23C324B65D}" type="datetime1">
              <a:rPr lang="ko-KR" altLang="en-US" smtClean="0"/>
              <a:t>2020-09-29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211"/>
            <a:ext cx="9144000" cy="69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32048" y="3251200"/>
            <a:ext cx="8711952" cy="6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2020. 10. 1.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10. 31.)</a:t>
            </a:r>
            <a:endParaRPr lang="en-US" altLang="ko-KR" sz="30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168488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68477"/>
              </p:ext>
            </p:extLst>
          </p:nvPr>
        </p:nvGraphicFramePr>
        <p:xfrm>
          <a:off x="6277823" y="0"/>
          <a:ext cx="2866177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177"/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기획감사관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6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820066"/>
            <a:ext cx="8676456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8-2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지방재정 신속집행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12.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까지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목표액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6,620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억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예산현액의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85%)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부진부서 대상 월별 추진상황 보고회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467726"/>
            <a:ext cx="8676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본예산 편성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자체사업 심의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10. 16.(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도비 보조사업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10.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성과예산서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성인지예산서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 작성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: 10.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까지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13998"/>
            <a:ext cx="8783637" cy="16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8-3. </a:t>
            </a:r>
            <a:r>
              <a:rPr lang="ko-KR" altLang="en-US" sz="2800" b="1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조례</a:t>
            </a:r>
            <a:r>
              <a:rPr lang="en-US" altLang="ko-KR" sz="2800" b="1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규칙심의회</a:t>
            </a:r>
            <a:endParaRPr lang="ko-KR" altLang="en-US" sz="2800" b="1" dirty="0">
              <a:solidFill>
                <a:srgbClr val="0000CC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10. 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08:20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영동군 고문변호사 조례 일부개정조례안 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9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32656"/>
            <a:ext cx="87836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의원간담회</a:t>
            </a: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8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위원회 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안  건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조례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개정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및 주요 현안사업 설명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54" y="2206600"/>
            <a:ext cx="9109075" cy="24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287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영동군의회 임시회</a:t>
            </a: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50" dirty="0">
                <a:latin typeface="HY헤드라인M" pitchFamily="18" charset="-127"/>
                <a:ea typeface="HY헤드라인M" pitchFamily="18" charset="-127"/>
              </a:rPr>
              <a:t>10. 20.(</a:t>
            </a:r>
            <a:r>
              <a:rPr lang="ko-KR" altLang="en-US" sz="2400" b="1" spc="-5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50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en-US" altLang="ko-KR" sz="2400" b="1" spc="-50" dirty="0">
                <a:latin typeface="HY헤드라인M" pitchFamily="18" charset="-127"/>
                <a:ea typeface="HY헤드라인M" pitchFamily="18" charset="-127"/>
              </a:rPr>
              <a:t>. 23.(</a:t>
            </a:r>
            <a:r>
              <a:rPr lang="ko-KR" altLang="en-US" sz="2400" b="1" spc="-5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50" dirty="0">
                <a:latin typeface="HY헤드라인M" pitchFamily="18" charset="-127"/>
                <a:ea typeface="HY헤드라인M" pitchFamily="18" charset="-127"/>
              </a:rPr>
              <a:t>) [4</a:t>
            </a:r>
            <a:r>
              <a:rPr lang="ko-KR" altLang="en-US" sz="2400" b="1" spc="-50" dirty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spc="-50" dirty="0"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본회의장 </a:t>
            </a:r>
            <a:r>
              <a:rPr lang="ko-KR" altLang="en-US" sz="2400" b="1" spc="-50" dirty="0">
                <a:latin typeface="HY헤드라인M" pitchFamily="18" charset="-127"/>
                <a:ea typeface="HY헤드라인M" pitchFamily="18" charset="-127"/>
              </a:rPr>
              <a:t>및 위원회 회의실</a:t>
            </a:r>
            <a:endParaRPr lang="en-US" altLang="ko-KR" sz="2400" b="1" spc="-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안  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 eaLnBrk="1" latinLnBrk="1" hangingPunct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행정사무감사 계획서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승인안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 eaLnBrk="1" latinLnBrk="1" hangingPunct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조례안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일반안건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824536"/>
            <a:ext cx="86423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폐교 및 선도 대학 지자체 벤치마킹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10. 6.(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전북 남원시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경남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남해시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인구정책팀장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폐교 및 선도 대학 관련 지자체 벤치마킹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33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3644900"/>
            <a:ext cx="87836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94" y="2708920"/>
            <a:ext cx="9144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인구주택총조사 실시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조사기간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: 10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15. ~ 11. 18. (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조사방법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spc="-110" dirty="0">
                <a:latin typeface="HY헤드라인M" pitchFamily="18" charset="-127"/>
                <a:ea typeface="HY헤드라인M" pitchFamily="18" charset="-127"/>
              </a:rPr>
              <a:t>인터넷 및 전화조사</a:t>
            </a:r>
            <a:r>
              <a:rPr lang="en-US" altLang="ko-KR" sz="2400" b="1" spc="-110" dirty="0">
                <a:latin typeface="HY헤드라인M" pitchFamily="18" charset="-127"/>
                <a:ea typeface="HY헤드라인M" pitchFamily="18" charset="-127"/>
              </a:rPr>
              <a:t>(10.15.~31</a:t>
            </a:r>
            <a:r>
              <a:rPr lang="en-US" altLang="ko-KR" sz="2400" b="1" spc="-110" dirty="0" smtClean="0">
                <a:latin typeface="HY헤드라인M" pitchFamily="18" charset="-127"/>
                <a:ea typeface="HY헤드라인M" pitchFamily="18" charset="-127"/>
              </a:rPr>
              <a:t>.) / </a:t>
            </a:r>
            <a:r>
              <a:rPr lang="ko-KR" altLang="en-US" sz="2400" b="1" spc="-110" dirty="0" smtClean="0">
                <a:latin typeface="HY헤드라인M" pitchFamily="18" charset="-127"/>
                <a:ea typeface="HY헤드라인M" pitchFamily="18" charset="-127"/>
              </a:rPr>
              <a:t>방문조사</a:t>
            </a:r>
            <a:r>
              <a:rPr lang="en-US" altLang="ko-KR" sz="2400" b="1" spc="-110" dirty="0">
                <a:latin typeface="HY헤드라인M" pitchFamily="18" charset="-127"/>
                <a:ea typeface="HY헤드라인M" pitchFamily="18" charset="-127"/>
              </a:rPr>
              <a:t>(11.1.~18.)</a:t>
            </a: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조사대상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관내에 거주하는 모든 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외국인과 거처</a:t>
            </a:r>
            <a:endParaRPr lang="en-US" altLang="ko-KR" sz="2400" b="1" spc="-14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조사내용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성명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나이 등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가구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주택에 관한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45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 항목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 eaLnBrk="1" latinLnBrk="1" hangingPunct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인터넷 및 전화조사 참여시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본조사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방문조사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미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908720"/>
            <a:ext cx="914400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8-7.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인구주택총조사 조사원 교육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10. 12.~13.(2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조사원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eaLnBrk="1" latin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인구주택총조사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조사지침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및 태블릿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PC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사용법 등 교육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178677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85921</TotalTime>
  <Words>326</Words>
  <Application>Microsoft Office PowerPoint</Application>
  <PresentationFormat>화면 슬라이드 쇼(4:3)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Windows 사용자</cp:lastModifiedBy>
  <cp:revision>14011</cp:revision>
  <cp:lastPrinted>2020-09-29T05:41:55Z</cp:lastPrinted>
  <dcterms:modified xsi:type="dcterms:W3CDTF">2020-09-29T06:14:22Z</dcterms:modified>
</cp:coreProperties>
</file>