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FB94-BA5B-4F14-B1F3-5854A585EB71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36A44-C894-4500-B8E1-07E3874C17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06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8874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35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57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62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56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616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90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49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6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04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337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08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C517B-8BB4-41D4-A7DB-59C393D47F19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1488F-D0F6-4BCF-A9F0-08904756197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963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832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524000" y="2423811"/>
            <a:ext cx="9144000" cy="5546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15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579817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6601" y="4378782"/>
            <a:ext cx="9144000" cy="222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21.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11:00 ~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황간면사무소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담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명지성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변호사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고문변호사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생활법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각종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쟁송사건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법률상담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52972" y="465313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31504" y="400506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12962" y="39711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40000"/>
              </a:lnSpc>
              <a:defRPr/>
            </a:pPr>
            <a:r>
              <a:rPr lang="en-US" altLang="ko-KR" sz="27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2022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균형발전사업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 담당 과장 </a:t>
            </a:r>
            <a:r>
              <a:rPr lang="ko-KR" altLang="en-US" sz="2800" b="1" kern="0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~ 15:20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시군간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업무 정보 공유 및 사업 준비사항 사전점검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36602" y="2355008"/>
            <a:ext cx="9120361" cy="165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2019. 6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764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와이드스크린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2022-02-18T09:56:09Z</dcterms:created>
  <dcterms:modified xsi:type="dcterms:W3CDTF">2022-02-18T09:56:54Z</dcterms:modified>
</cp:coreProperties>
</file>