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8085" r:id="rId2"/>
    <p:sldId id="808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3A3AB9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3" autoAdjust="0"/>
    <p:restoredTop sz="95576" autoAdjust="0"/>
  </p:normalViewPr>
  <p:slideViewPr>
    <p:cSldViewPr>
      <p:cViewPr varScale="1">
        <p:scale>
          <a:sx n="110" d="100"/>
          <a:sy n="110" d="100"/>
        </p:scale>
        <p:origin x="177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124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2022-06-24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2022-06-24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2022-06-24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2022-06-24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2022-06-24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2022-06-24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2022-06-24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2022-06-24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2022-06-24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2022-06-24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2022-06-24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2022-06-24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27. ~ 7. 3.)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97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587715"/>
            <a:ext cx="9144001" cy="1986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 smtClean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~ 12:00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양강면사무소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담 관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법률사무소 세광 변호사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명지성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상담내용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민사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형사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가사소송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법령해석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세무상담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574559"/>
            <a:ext cx="9144001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 smtClean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규칙심의회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6. 29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08:40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규제개혁위원회 설치 등에 관한 조례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시행규칙안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20151" y="147555"/>
            <a:ext cx="914400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주요업무 추진실적 보고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각 팀장 보고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부서장 배석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부군수님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20151" y="5157192"/>
            <a:ext cx="9144000" cy="1440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 indent="-457200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 및 개원식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임시회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7. 1.[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 15:30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개원식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의장단 선출 및 개원식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698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89486</TotalTime>
  <Words>157</Words>
  <Application>Microsoft Office PowerPoint</Application>
  <PresentationFormat>화면 슬라이드 쇼(4:3)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14812</cp:revision>
  <cp:lastPrinted>2022-06-23T02:28:29Z</cp:lastPrinted>
  <dcterms:modified xsi:type="dcterms:W3CDTF">2022-06-24T04:13:16Z</dcterms:modified>
</cp:coreProperties>
</file>