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9195" r:id="rId2"/>
    <p:sldId id="9105" r:id="rId3"/>
    <p:sldId id="919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12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788" y="114"/>
      </p:cViewPr>
      <p:guideLst>
        <p:guide orient="horz" pos="436"/>
        <p:guide pos="295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941D612E-9CCC-4F6C-AC16-97BF8FB5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70080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서면 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0A87329-03E5-49B3-BE5C-BD8C449CF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94116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주요업무 추진실적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부서장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9205BBE-6FDB-4808-81FA-113C4B0E8156}"/>
              </a:ext>
            </a:extLst>
          </p:cNvPr>
          <p:cNvSpPr/>
          <p:nvPr/>
        </p:nvSpPr>
        <p:spPr>
          <a:xfrm>
            <a:off x="-108520" y="3309631"/>
            <a:ext cx="9252520" cy="155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달리는 국민신문고 운영을 위한 사전실무협의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권익위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옥천군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금산군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달리는 국민신문고 운영 준비사항 사전 협의</a:t>
            </a:r>
            <a:endParaRPr lang="ko-KR" altLang="en-US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F684116-92E4-4846-A1C1-C17E32BED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48680"/>
            <a:ext cx="92525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모집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(SNS 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블로그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10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영상제작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5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304AC363-BEFC-4BAC-AD0C-C106DEF0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20688"/>
            <a:ext cx="9396536" cy="100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ts val="35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323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회 영동군의회 제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차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정례회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10.(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6. 27.(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8085A540-0A92-4D43-AB50-06ED3ADAA2B5}"/>
              </a:ext>
            </a:extLst>
          </p:cNvPr>
          <p:cNvSpPr/>
          <p:nvPr/>
        </p:nvSpPr>
        <p:spPr>
          <a:xfrm>
            <a:off x="-108520" y="1799634"/>
            <a:ext cx="9252520" cy="981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광업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제조업 조사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방문 및 비대면 조사 병행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CDB57598-4033-4041-94E7-9A093B1F51D1}"/>
              </a:ext>
            </a:extLst>
          </p:cNvPr>
          <p:cNvSpPr/>
          <p:nvPr/>
        </p:nvSpPr>
        <p:spPr>
          <a:xfrm>
            <a:off x="-108520" y="2996952"/>
            <a:ext cx="8821765" cy="1512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7. 6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용화면사무소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우성 변호사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이세종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 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ko-KR" altLang="en-US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80B229F-7D4B-4071-9168-68C9CAFE9D9B}"/>
              </a:ext>
            </a:extLst>
          </p:cNvPr>
          <p:cNvSpPr/>
          <p:nvPr/>
        </p:nvSpPr>
        <p:spPr>
          <a:xfrm>
            <a:off x="-108520" y="4653136"/>
            <a:ext cx="9252520" cy="1512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건설사업장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해당 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군민감사관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도급액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천만원 이상 건설사업장 점검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3285858-88BF-44A6-BD70-642A00ABF569}"/>
              </a:ext>
            </a:extLst>
          </p:cNvPr>
          <p:cNvSpPr/>
          <p:nvPr/>
        </p:nvSpPr>
        <p:spPr>
          <a:xfrm>
            <a:off x="-108520" y="404664"/>
            <a:ext cx="9937104" cy="15450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조례규칙심의회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군 농업기계수리센터 설치 및 운영조례 시행규칙 일부개정규칙안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  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C08CB70-1FB8-499F-B003-6901B41DC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941168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소상공인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전통시장 맞춤형 이동신문고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영동전통시장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교육실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국민권익위원회 주관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전통시장 및 소상공인 대상 신문고 운영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747B8363-0ED0-4673-AB39-BE133D7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42900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회계연도 지방보조사업 성과평가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481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32,883,000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평가기준에 따른 부서별 자체평가 실시 후 최종점검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7BD73F0-263F-4160-ACC7-55F0BC966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91683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국회 행정안전위원회 전문위원실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전문위원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지방소멸대응기금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노근리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평화공원 의견 청취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7872486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1741563</TotalTime>
  <Words>386</Words>
  <Application>Microsoft Office PowerPoint</Application>
  <PresentationFormat>화면 슬라이드 쇼(4:3)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26382</cp:revision>
  <cp:lastPrinted>2024-05-29T08:41:34Z</cp:lastPrinted>
  <dcterms:modified xsi:type="dcterms:W3CDTF">2024-06-14T07:45:18Z</dcterms:modified>
</cp:coreProperties>
</file>