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4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14" y="90"/>
      </p:cViewPr>
      <p:guideLst>
        <p:guide orient="horz" pos="436"/>
        <p:guide pos="204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2023-11-22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11. 27. ~ 12. 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3942" y="1124744"/>
            <a:ext cx="939653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1.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중부내륙지원특별법 연내 제정을 위한 국회 집회 참석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09:00 /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군청주차장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126BE903-CEE5-4DF6-84A9-DF7C830B9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2780928"/>
            <a:ext cx="9396536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</a:p>
        </p:txBody>
      </p:sp>
    </p:spTree>
    <p:extLst>
      <p:ext uri="{BB962C8B-B14F-4D97-AF65-F5344CB8AC3E}">
        <p14:creationId xmlns:p14="http://schemas.microsoft.com/office/powerpoint/2010/main" val="201135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1738440</TotalTime>
  <Words>81</Words>
  <Application>Microsoft Office PowerPoint</Application>
  <PresentationFormat>화면 슬라이드 쇼(4:3)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26224</cp:revision>
  <cp:lastPrinted>2023-11-07T04:21:47Z</cp:lastPrinted>
  <dcterms:modified xsi:type="dcterms:W3CDTF">2023-11-22T10:46:59Z</dcterms:modified>
</cp:coreProperties>
</file>