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9134" r:id="rId2"/>
    <p:sldId id="5963" r:id="rId3"/>
    <p:sldId id="9105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16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836" y="108"/>
      </p:cViewPr>
      <p:guideLst>
        <p:guide orient="horz" pos="436"/>
        <p:guide pos="295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이미지 개체 틀 1">
            <a:extLst>
              <a:ext uri="{FF2B5EF4-FFF2-40B4-BE49-F238E27FC236}">
                <a16:creationId xmlns:a16="http://schemas.microsoft.com/office/drawing/2014/main" id="{206A3C97-A792-445A-9661-2CE274EB48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슬라이드 노트 개체 틀 2">
            <a:extLst>
              <a:ext uri="{FF2B5EF4-FFF2-40B4-BE49-F238E27FC236}">
                <a16:creationId xmlns:a16="http://schemas.microsoft.com/office/drawing/2014/main" id="{1A69332F-5310-4025-AE56-ED6EFF6FF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124" name="슬라이드 번호 개체 틀 3">
            <a:extLst>
              <a:ext uri="{FF2B5EF4-FFF2-40B4-BE49-F238E27FC236}">
                <a16:creationId xmlns:a16="http://schemas.microsoft.com/office/drawing/2014/main" id="{B8C5E25D-A535-4025-9EE5-2E5A375C67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60425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604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6EB7AD7-E52B-436F-8548-D98CC51D21C0}" type="slidenum">
              <a:rPr lang="en-US" altLang="ko-KR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en-US" altLang="ko-K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2023-11-24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2023-11-24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2420888"/>
            <a:ext cx="799288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1169988" lvl="1" indent="-457200" algn="di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월간업무 추진계획</a:t>
            </a:r>
            <a:r>
              <a:rPr lang="en-US" altLang="ko-KR" sz="66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 algn="dist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pc="-150" dirty="0">
                <a:solidFill>
                  <a:srgbClr val="8C8CC5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150" dirty="0">
              <a:solidFill>
                <a:srgbClr val="8C8CC5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649EDD-1B81-4563-B8A5-66FF2FE4C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356992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(2023. 12. 1. ~ 12. 31.)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51EF7DE-28BC-4B59-B9BE-CA38B93EE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2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12DAF92A-E804-4702-8C5C-F97312108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149080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2023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 영동군 공직자윤리위원회</a:t>
            </a: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18.(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상황실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이철호 위원장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2023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수시 재산등록사항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(151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심사 의결 등</a:t>
            </a:r>
            <a:endParaRPr lang="en-US" altLang="ko-KR" sz="2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43BCD9E-DC1A-40F9-B71D-096B8106D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492896"/>
            <a:ext cx="914400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2023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하반기 자체감사기구 업무설명회</a:t>
            </a: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6.(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대전 컨벤션센터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감사팀장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BC2585D9-21E0-4688-81F1-48C8D1DBC77F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D36E4D91-6964-4F5B-B98D-9A749AE8692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F6221FA-D9CA-4AEF-9B3C-938B979B995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5E3CA90-BF1E-4491-A4BB-1B4C336619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4299AA0E-235A-48E3-8C78-C0DB185DDBA4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9" name="사각형: 둥근 모서리 8">
              <a:extLst>
                <a:ext uri="{FF2B5EF4-FFF2-40B4-BE49-F238E27FC236}">
                  <a16:creationId xmlns:a16="http://schemas.microsoft.com/office/drawing/2014/main" id="{64F8384C-23F1-4B30-A74C-A98021DD3519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3B741395-78AA-484B-ABE2-99EF31A8CF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060F4121-50B4-4354-A24C-54B6DF51D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070033"/>
            <a:ext cx="9396536" cy="112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B4E5C5E7-8491-4D64-B3F9-241A7F98E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661457"/>
            <a:ext cx="9144000" cy="1631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조례규칙심의회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소셜미디어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운영에 관한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B4E5C5E7-8491-4D64-B3F9-241A7F98E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90872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황간면사무소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법무법인 우성 변호사 이세종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BE858F44-BE5B-40D2-B9FA-5B36AAB32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509120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건전재정 기여부서 재정인센티브 시상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전부서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36,000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집행률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이월액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이전재원 확보 등 평가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8566033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1739315</TotalTime>
  <Words>205</Words>
  <Application>Microsoft Office PowerPoint</Application>
  <PresentationFormat>화면 슬라이드 쇼(4:3)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26270</cp:revision>
  <cp:lastPrinted>2023-11-24T01:25:21Z</cp:lastPrinted>
  <dcterms:modified xsi:type="dcterms:W3CDTF">2023-11-24T07:13:08Z</dcterms:modified>
</cp:coreProperties>
</file>