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9134" r:id="rId2"/>
    <p:sldId id="5963" r:id="rId3"/>
    <p:sldId id="9105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orient="horz" pos="2296" userDrawn="1">
          <p15:clr>
            <a:srgbClr val="A4A3A4"/>
          </p15:clr>
        </p15:guide>
        <p15:guide id="5" orient="horz" pos="3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B4EA2"/>
    <a:srgbClr val="F68820"/>
    <a:srgbClr val="20B14A"/>
    <a:srgbClr val="333399"/>
    <a:srgbClr val="00B036"/>
    <a:srgbClr val="0000FF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16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836" y="108"/>
      </p:cViewPr>
      <p:guideLst>
        <p:guide orient="horz" pos="436"/>
        <p:guide pos="295"/>
        <p:guide orient="horz" pos="1389"/>
        <p:guide orient="horz" pos="2296"/>
        <p:guide orient="horz"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이미지 개체 틀 1">
            <a:extLst>
              <a:ext uri="{FF2B5EF4-FFF2-40B4-BE49-F238E27FC236}">
                <a16:creationId xmlns:a16="http://schemas.microsoft.com/office/drawing/2014/main" id="{206A3C97-A792-445A-9661-2CE274EB48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슬라이드 노트 개체 틀 2">
            <a:extLst>
              <a:ext uri="{FF2B5EF4-FFF2-40B4-BE49-F238E27FC236}">
                <a16:creationId xmlns:a16="http://schemas.microsoft.com/office/drawing/2014/main" id="{1A69332F-5310-4025-AE56-ED6EFF6FF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124" name="슬라이드 번호 개체 틀 3">
            <a:extLst>
              <a:ext uri="{FF2B5EF4-FFF2-40B4-BE49-F238E27FC236}">
                <a16:creationId xmlns:a16="http://schemas.microsoft.com/office/drawing/2014/main" id="{B8C5E25D-A535-4025-9EE5-2E5A375C67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60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60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60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60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6EB7AD7-E52B-436F-8548-D98CC51D21C0}" type="slidenum">
              <a:rPr lang="en-US" altLang="ko-KR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2023-11-24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1520" y="2420888"/>
            <a:ext cx="799288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marL="1169988" lvl="1" indent="-457200" algn="dist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spc="-15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월간업무 추진계획</a:t>
            </a:r>
            <a:r>
              <a:rPr lang="en-US" altLang="ko-KR" sz="6600" b="1" spc="-15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 algn="dist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spc="-150" dirty="0">
                <a:solidFill>
                  <a:srgbClr val="8C8CC5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spc="-150" dirty="0">
              <a:solidFill>
                <a:srgbClr val="8C8CC5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649EDD-1B81-4563-B8A5-66FF2FE4C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3356992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(2023. 12. 1. ~ 12. 31.)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651EF7DE-28BC-4B59-B9BE-CA38B93EE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82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12DAF92A-E804-4702-8C5C-F97312108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149080"/>
            <a:ext cx="9144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2023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차 영동군 공직자윤리위원회</a:t>
            </a: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12. 18.(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14:00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상황실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이철호 위원장 외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2023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수시 재산등록사항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(151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심사 의결 등</a:t>
            </a:r>
            <a:endParaRPr lang="en-US" altLang="ko-KR" sz="20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43BCD9E-DC1A-40F9-B71D-096B8106D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492896"/>
            <a:ext cx="91440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2023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하반기 자체감사기구 업무설명회</a:t>
            </a: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12. 6.(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대전 컨벤션센터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감사팀장 외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BC2585D9-21E0-4688-81F1-48C8D1DBC77F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D36E4D91-6964-4F5B-B98D-9A749AE8692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1F6221FA-D9CA-4AEF-9B3C-938B979B995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5E3CA90-BF1E-4491-A4BB-1B4C336619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grpSp>
        <p:nvGrpSpPr>
          <p:cNvPr id="8" name="그룹 7">
            <a:extLst>
              <a:ext uri="{FF2B5EF4-FFF2-40B4-BE49-F238E27FC236}">
                <a16:creationId xmlns:a16="http://schemas.microsoft.com/office/drawing/2014/main" id="{4299AA0E-235A-48E3-8C78-C0DB185DDBA4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9" name="사각형: 둥근 모서리 8">
              <a:extLst>
                <a:ext uri="{FF2B5EF4-FFF2-40B4-BE49-F238E27FC236}">
                  <a16:creationId xmlns:a16="http://schemas.microsoft.com/office/drawing/2014/main" id="{64F8384C-23F1-4B30-A74C-A98021DD3519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0" name="그림 9">
              <a:extLst>
                <a:ext uri="{FF2B5EF4-FFF2-40B4-BE49-F238E27FC236}">
                  <a16:creationId xmlns:a16="http://schemas.microsoft.com/office/drawing/2014/main" id="{3B741395-78AA-484B-ABE2-99EF31A8CF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sp>
        <p:nvSpPr>
          <p:cNvPr id="12" name="Rectangle 3">
            <a:extLst>
              <a:ext uri="{FF2B5EF4-FFF2-40B4-BE49-F238E27FC236}">
                <a16:creationId xmlns:a16="http://schemas.microsoft.com/office/drawing/2014/main" id="{060F4121-50B4-4354-A24C-54B6DF51D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1070033"/>
            <a:ext cx="9396536" cy="112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12.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6" name="Rectangle 3">
            <a:extLst>
              <a:ext uri="{FF2B5EF4-FFF2-40B4-BE49-F238E27FC236}">
                <a16:creationId xmlns:a16="http://schemas.microsoft.com/office/drawing/2014/main" id="{B4E5C5E7-8491-4D64-B3F9-241A7F98E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661457"/>
            <a:ext cx="9144000" cy="1631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조례규칙심의회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소셜미디어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운영에 관한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B4E5C5E7-8491-4D64-B3F9-241A7F98E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908720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「찾아가는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황간면사무소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법무법인 우성 변호사 이세종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세무상담 등</a:t>
            </a: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BE858F44-BE5B-40D2-B9FA-5B36AAB32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509120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6. 2023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건전재정 기여부서 재정인센티브 시상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전부서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36,000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예산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집행률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이월액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이전재원 확보 등 평가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8566033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1739315</TotalTime>
  <Words>205</Words>
  <Application>Microsoft Office PowerPoint</Application>
  <PresentationFormat>화면 슬라이드 쇼(4:3)</PresentationFormat>
  <Paragraphs>30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26270</cp:revision>
  <cp:lastPrinted>2023-11-24T01:25:21Z</cp:lastPrinted>
  <dcterms:modified xsi:type="dcterms:W3CDTF">2023-11-24T07:13:08Z</dcterms:modified>
</cp:coreProperties>
</file>