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8085" r:id="rId2"/>
    <p:sldId id="808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5576" autoAdjust="0"/>
  </p:normalViewPr>
  <p:slideViewPr>
    <p:cSldViewPr>
      <p:cViewPr varScale="1">
        <p:scale>
          <a:sx n="96" d="100"/>
          <a:sy n="96" d="100"/>
        </p:scale>
        <p:origin x="68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2022-09-15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19. ~ 9. 25.)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50100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재무과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농촌신활력과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2019. 8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2022.7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6550" y="1196752"/>
            <a:ext cx="9144000" cy="180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행정사무감사특별위원회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행정사무감사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582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91865</TotalTime>
  <Words>80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14882</cp:revision>
  <cp:lastPrinted>2022-09-08T05:18:55Z</cp:lastPrinted>
  <dcterms:modified xsi:type="dcterms:W3CDTF">2022-09-15T06:07:18Z</dcterms:modified>
</cp:coreProperties>
</file>