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4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5373" autoAdjust="0"/>
  </p:normalViewPr>
  <p:slideViewPr>
    <p:cSldViewPr>
      <p:cViewPr varScale="1">
        <p:scale>
          <a:sx n="65" d="100"/>
          <a:sy n="65" d="100"/>
        </p:scale>
        <p:origin x="1320" y="78"/>
      </p:cViewPr>
      <p:guideLst>
        <p:guide orient="horz" pos="436"/>
        <p:guide pos="249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2024-01-26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1. 29. ~ 2. 4.)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80528" y="548680"/>
            <a:ext cx="932452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찾아가는 재산신고 설명회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30.(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충북도청 대회의실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정기재산변동신고 작성방법 및 질의응답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80528" y="2132707"/>
            <a:ext cx="9324528" cy="129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영동군 군민고충처리위원회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신규위원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위촉 및 회의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31.(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17:00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1D5BC5B-3F9B-4959-B916-443D9759B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3356993"/>
            <a:ext cx="932452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정부합동감사 사전 준비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부처별 요구자료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도 감사관 제출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정부합동감사 실시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(2.15.~3.27. / 27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1D5BC5B-3F9B-4959-B916-443D9759B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906587"/>
            <a:ext cx="9324528" cy="147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공직 감찰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전부서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 명절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공직기강 확립 감찰 시행</a:t>
            </a: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20542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1742859</TotalTime>
  <Words>148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26481</cp:revision>
  <cp:lastPrinted>2024-01-26T01:19:10Z</cp:lastPrinted>
  <dcterms:modified xsi:type="dcterms:W3CDTF">2024-01-26T04:38:34Z</dcterms:modified>
</cp:coreProperties>
</file>