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3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8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070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144016"/>
            <a:ext cx="8910513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조례심사특별위원회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- 12.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지방보조금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관리 조례 전부개정조례안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56843"/>
            <a:ext cx="90185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안전진단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내진보강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건설현장안전 특정감사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안전진단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내진보강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적정성 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85184"/>
            <a:ext cx="8921779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전략사업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성과보고회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전략사업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성과보고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표창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893544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1691823</TotalTime>
  <Words>126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20174</cp:revision>
  <cp:lastPrinted>2021-12-09T04:35:59Z</cp:lastPrinted>
  <dcterms:modified xsi:type="dcterms:W3CDTF">2021-12-10T05:13:36Z</dcterms:modified>
</cp:coreProperties>
</file>