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93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F59D1B"/>
    <a:srgbClr val="05AB0D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48" autoAdjust="0"/>
    <p:restoredTop sz="94296" autoAdjust="0"/>
  </p:normalViewPr>
  <p:slideViewPr>
    <p:cSldViewPr>
      <p:cViewPr varScale="1">
        <p:scale>
          <a:sx n="108" d="100"/>
          <a:sy n="108" d="100"/>
        </p:scale>
        <p:origin x="2070" y="15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-144016"/>
            <a:ext cx="8910513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예산결산특별위원회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- 12.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조례심사특별위원회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- 12. 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지방보조금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관리 조례 전부개정조례안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09120"/>
            <a:ext cx="9144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356843"/>
            <a:ext cx="90185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안전진단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내진보강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건설현장안전 특정감사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상설감사장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감사관실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시설물 안전진단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내진보강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적정성 감사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현장점검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085184"/>
            <a:ext cx="8921779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지역균형발전 전략사업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성과보고회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도청 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단계 전략사업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성과보고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유공자 표창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8935442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1691823</TotalTime>
  <Words>126</Words>
  <Application>Microsoft Office PowerPoint</Application>
  <PresentationFormat>화면 슬라이드 쇼(4:3)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20174</cp:revision>
  <cp:lastPrinted>2021-12-09T04:35:59Z</cp:lastPrinted>
  <dcterms:modified xsi:type="dcterms:W3CDTF">2021-12-10T05:13:36Z</dcterms:modified>
</cp:coreProperties>
</file>