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936" r:id="rId3"/>
    <p:sldId id="6918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F59D1B"/>
    <a:srgbClr val="05AB0D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59" autoAdjust="0"/>
    <p:restoredTop sz="94296" autoAdjust="0"/>
  </p:normalViewPr>
  <p:slideViewPr>
    <p:cSldViewPr>
      <p:cViewPr varScale="1">
        <p:scale>
          <a:sx n="108" d="100"/>
          <a:sy n="108" d="100"/>
        </p:scale>
        <p:origin x="212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2021-11-25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2021-11-25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2021-11-25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463" y="1124744"/>
            <a:ext cx="914400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2021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주요업무 추진실적 보고 및 일반안건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8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11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「찾아가는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~ 12:00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심천면사무소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20" dirty="0">
                <a:latin typeface="HY헤드라인M" pitchFamily="18" charset="-127"/>
                <a:ea typeface="HY헤드라인M" pitchFamily="18" charset="-127"/>
              </a:rPr>
              <a:t>상 담 </a:t>
            </a:r>
            <a:r>
              <a:rPr lang="ko-KR" altLang="en-US" sz="2400" b="1" spc="120" dirty="0" smtClean="0">
                <a:latin typeface="HY헤드라인M" pitchFamily="18" charset="-127"/>
                <a:ea typeface="HY헤드라인M" pitchFamily="18" charset="-127"/>
              </a:rPr>
              <a:t>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박정훈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고문변호사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상담내용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생활법률 및 각종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쟁송사건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관련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법률상담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65924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645024"/>
            <a:ext cx="8964613" cy="1944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지역균형발전사업 추진상황 보고회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도청 대회의실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초강천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빙벽장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관광명소화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일라이트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고순도가공센터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사업안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추진상황 보고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도지사 주재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484784"/>
            <a:ext cx="9180512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권익위원회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전국협의회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참석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12. 1.(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14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시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정부세종청사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육근택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고충처리위원장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감사팀장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의장선출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우수 운영사례 발표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 발전방안 토론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4708121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1691379</TotalTime>
  <Words>147</Words>
  <Application>Microsoft Office PowerPoint</Application>
  <PresentationFormat>화면 슬라이드 쇼(4:3)</PresentationFormat>
  <Paragraphs>19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20063</cp:revision>
  <cp:lastPrinted>2021-11-25T05:42:20Z</cp:lastPrinted>
  <dcterms:modified xsi:type="dcterms:W3CDTF">2021-11-25T08:49:46Z</dcterms:modified>
</cp:coreProperties>
</file>