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7" r:id="rId2"/>
    <p:sldId id="898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9900"/>
    <a:srgbClr val="0000FF"/>
    <a:srgbClr val="00B036"/>
    <a:srgbClr val="00CC00"/>
    <a:srgbClr val="F59D1B"/>
    <a:srgbClr val="0000CC"/>
    <a:srgbClr val="FFFF00"/>
    <a:srgbClr val="3399FF"/>
    <a:srgbClr val="87E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5" autoAdjust="0"/>
    <p:restoredTop sz="96391" autoAdjust="0"/>
  </p:normalViewPr>
  <p:slideViewPr>
    <p:cSldViewPr>
      <p:cViewPr varScale="1">
        <p:scale>
          <a:sx n="114" d="100"/>
          <a:sy n="114" d="100"/>
        </p:scale>
        <p:origin x="1728" y="96"/>
      </p:cViewPr>
      <p:guideLst>
        <p:guide orient="horz" pos="255"/>
        <p:guide pos="20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217897-CCDF-4CC8-B252-A6DFF7C64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9. 25. ~ 10. 9.)</a:t>
            </a: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7E8B3-307C-49E6-94F8-F75D5E418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648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일상경비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회계연도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일상경비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지출 내역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124F8D5-99CC-4D1D-9DF1-12375EEF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930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정성지표 컨설팅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팀장 및 담당자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055E333-86D3-4D88-998E-F04244BE4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687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군정조정위원회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 개최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명예군민 대상자 선정 심사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시책일몰제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운영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68132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1734758</TotalTime>
  <Words>111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25876</cp:revision>
  <cp:lastPrinted>2023-09-21T08:26:56Z</cp:lastPrinted>
  <dcterms:modified xsi:type="dcterms:W3CDTF">2023-09-22T00:32:10Z</dcterms:modified>
</cp:coreProperties>
</file>