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6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645" y="1268760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행안부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지방재정집행 점검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하반기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신속집행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소비투자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제고방안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852787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연말연시 공직감찰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20.12.17.(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21.01.15.(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공직자 행동강령 위반실태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및 복무실태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 lnSpcReduction="10000"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행정사무감사특별위원회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예산결산특별위원회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18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678701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103397</TotalTime>
  <Words>122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16642</cp:revision>
  <cp:lastPrinted>2020-12-03T06:32:20Z</cp:lastPrinted>
  <dcterms:modified xsi:type="dcterms:W3CDTF">2020-12-10T09:39:33Z</dcterms:modified>
</cp:coreProperties>
</file>