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9073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7. 17. ~ 7. 23.)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1596D001-D033-4ED5-B1A1-266792CB1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2" y="2710394"/>
            <a:ext cx="9144000" cy="144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보조금 지원단체 특정감사</a:t>
            </a:r>
            <a:endParaRPr lang="ko-KR" altLang="en-US" sz="28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대한노인회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영동군지회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 추진한 업무 전반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8C55498-3417-4158-B93F-AB6468797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04" y="317090"/>
            <a:ext cx="9144000" cy="231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ko-KR" altLang="en-US" sz="28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차 본회의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0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7. 18.(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/ 2023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년도 상반기 주요업무추진실적 보고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spc="-300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3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7. 24.(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행정위원회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차 본회의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및 기타 부의안건 의결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CFD5BA3-1976-43B2-8D81-28D669B28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76592"/>
            <a:ext cx="9144000" cy="144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하계 휴가철 취약시기 공직감찰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하계 휴가철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공직기강 확립 감찰 시행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83DB407-4B66-48EA-947C-5A0D03378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" y="5581399"/>
            <a:ext cx="9144000" cy="9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2024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4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(23</a:t>
            </a:r>
            <a:r>
              <a:rPr lang="ko-KR" altLang="en-US" sz="24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4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담당자 컨설팅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10:00~18:00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 및 담당자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6548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4702</TotalTime>
  <Words>198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246</cp:revision>
  <cp:lastPrinted>2023-07-13T06:09:34Z</cp:lastPrinted>
  <dcterms:created xsi:type="dcterms:W3CDTF">2017-06-29T05:48:20Z</dcterms:created>
  <dcterms:modified xsi:type="dcterms:W3CDTF">2023-07-13T06:10:12Z</dcterms:modified>
</cp:coreProperties>
</file>