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8085" r:id="rId2"/>
    <p:sldId id="8087" r:id="rId3"/>
    <p:sldId id="8088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A3AB9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95576" autoAdjust="0"/>
  </p:normalViewPr>
  <p:slideViewPr>
    <p:cSldViewPr>
      <p:cViewPr varScale="1">
        <p:scale>
          <a:sx n="95" d="100"/>
          <a:sy n="95" d="100"/>
        </p:scale>
        <p:origin x="672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124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2022-07-21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19994" y="3346513"/>
            <a:ext cx="5328592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25. ~ 7. 31.)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764704"/>
            <a:ext cx="914400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자체평가 관련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워크숍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책임연구원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한진환교수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422" y="2394639"/>
            <a:ext cx="9144000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추경예산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편성 심의</a:t>
            </a:r>
            <a:endParaRPr lang="ko-KR" altLang="en-US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7. 25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7. 29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예산작업실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부서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4077072"/>
            <a:ext cx="9144000" cy="209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 현안 반영을 위한 국회 방문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서울 국회의사당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군정 현안 반영 건의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0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면담 및 오찬</a:t>
            </a: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2186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429000"/>
            <a:ext cx="914400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」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 ~ 12:00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용화면사무소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  담  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법무법인 우성 변호사 이세종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상담 내용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2" y="980728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지방자치단체 전환기 공직기강 점검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산하 전 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지방자치단체 전환기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하계 휴가철 및 추석명절 근무기강 확립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236008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90345</TotalTime>
  <Words>190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14836</cp:revision>
  <cp:lastPrinted>2022-07-21T01:54:29Z</cp:lastPrinted>
  <dcterms:modified xsi:type="dcterms:W3CDTF">2022-07-21T02:02:52Z</dcterms:modified>
</cp:coreProperties>
</file>