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5951" r:id="rId2"/>
    <p:sldId id="5952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5AB0D"/>
    <a:srgbClr val="009900"/>
    <a:srgbClr val="0000CC"/>
    <a:srgbClr val="00B036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63" autoAdjust="0"/>
    <p:restoredTop sz="93481" autoAdjust="0"/>
  </p:normalViewPr>
  <p:slideViewPr>
    <p:cSldViewPr>
      <p:cViewPr varScale="1">
        <p:scale>
          <a:sx n="81" d="100"/>
          <a:sy n="81" d="100"/>
        </p:scale>
        <p:origin x="246" y="96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7626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2" tIns="45403" rIns="90832" bIns="45403" anchor="b"/>
          <a:lstStyle/>
          <a:p>
            <a:pPr algn="r" defTabSz="880885">
              <a:lnSpc>
                <a:spcPct val="150000"/>
              </a:lnSpc>
              <a:buClr>
                <a:srgbClr val="FFFF00"/>
              </a:buClr>
              <a:buSzPct val="60000"/>
            </a:pPr>
            <a:fld id="{13365BBE-89A5-4806-967C-F67D7B24D51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88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7" y="4721225"/>
            <a:ext cx="5441950" cy="4471988"/>
          </a:xfrm>
          <a:noFill/>
          <a:ln/>
        </p:spPr>
        <p:txBody>
          <a:bodyPr lIns="90823" tIns="45398" rIns="90823" bIns="45398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85669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2021-07-09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2021-07-09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2021-07-09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2021-07-09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2021-07-09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2021-07-09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2021-07-09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2021-07-09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2021-07-09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2021-07-09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2021-07-09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568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r>
              <a:rPr lang="en-US" altLang="ko-KR" sz="6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7463" y="1223739"/>
            <a:ext cx="9144000" cy="3141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lvl="1" eaLnBrk="1" latinLnBrk="1" hangingPunct="1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533400" indent="-533400" eaLnBrk="1" latinLnBrk="1" hangingPunct="1">
              <a:lnSpc>
                <a:spcPct val="11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5-2.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294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영동군의회 임시회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latinLnBrk="1" hangingPunct="1">
              <a:lnSpc>
                <a:spcPct val="11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7. 13.(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7. 21.(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의회 본회의장 및 위원회 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1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300" b="1" spc="-250" dirty="0">
                <a:latin typeface="HY헤드라인M" pitchFamily="18" charset="-127"/>
                <a:ea typeface="HY헤드라인M" pitchFamily="18" charset="-127"/>
              </a:rPr>
              <a:t>안 건 </a:t>
            </a:r>
            <a:r>
              <a:rPr lang="en-US" altLang="ko-KR" sz="2300" b="1" spc="-250" dirty="0">
                <a:latin typeface="HY헤드라인M" pitchFamily="18" charset="-127"/>
                <a:ea typeface="HY헤드라인M" pitchFamily="18" charset="-127"/>
              </a:rPr>
              <a:t>: 2021</a:t>
            </a:r>
            <a:r>
              <a:rPr lang="ko-KR" altLang="en-US" sz="2300" b="1" spc="-250" dirty="0">
                <a:latin typeface="HY헤드라인M" pitchFamily="18" charset="-127"/>
                <a:ea typeface="HY헤드라인M" pitchFamily="18" charset="-127"/>
              </a:rPr>
              <a:t>년도 상반기 주요업무 추진실적 보고 및 </a:t>
            </a:r>
            <a:r>
              <a:rPr lang="ko-KR" altLang="en-US" sz="2300" b="1" spc="-250" dirty="0" err="1">
                <a:latin typeface="HY헤드라인M" pitchFamily="18" charset="-127"/>
                <a:ea typeface="HY헤드라인M" pitchFamily="18" charset="-127"/>
              </a:rPr>
              <a:t>조례안</a:t>
            </a:r>
            <a:r>
              <a:rPr lang="ko-KR" altLang="en-US" sz="2300" b="1" spc="-250" dirty="0">
                <a:latin typeface="HY헤드라인M" pitchFamily="18" charset="-127"/>
                <a:ea typeface="HY헤드라인M" pitchFamily="18" charset="-127"/>
              </a:rPr>
              <a:t> 등 일반안건</a:t>
            </a:r>
            <a:endParaRPr lang="en-US" altLang="ko-KR" sz="2300" b="1" spc="-25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1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1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1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1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b="1" dirty="0">
              <a:latin typeface="HY헤드라인M" pitchFamily="18" charset="-127"/>
              <a:ea typeface="HY헤드라인M" pitchFamily="18" charset="-127"/>
            </a:endParaRPr>
          </a:p>
          <a:p>
            <a:pPr lvl="1" eaLnBrk="1" latinLnBrk="1" hangingPunct="1">
              <a:lnSpc>
                <a:spcPct val="11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1100" b="1" dirty="0">
              <a:latin typeface="HY헤드라인M" pitchFamily="18" charset="-127"/>
              <a:ea typeface="HY헤드라인M" pitchFamily="18" charset="-127"/>
            </a:endParaRPr>
          </a:p>
          <a:p>
            <a:pPr marL="533400" indent="-533400" eaLnBrk="1" latinLnBrk="1" hangingPunct="1">
              <a:lnSpc>
                <a:spcPct val="11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5-4.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의원간담회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latinLnBrk="1" hangingPunct="1">
              <a:lnSpc>
                <a:spcPct val="11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7. 15.(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서면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1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중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고등학생 특별장학금 지원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 eaLnBrk="1" latinLnBrk="1" hangingPunct="1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4581525"/>
            <a:ext cx="9144000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5805264"/>
            <a:ext cx="9144000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1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5-5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주요현안 팀장회의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1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7. 16.(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16:00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부서별 팀장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명씩 참석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88640"/>
            <a:ext cx="9107488" cy="1588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1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5-1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상반기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주요업무 추진실적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보고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1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7. 12.(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14:00 /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농업기술센터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외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개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부서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spc="-150" dirty="0" err="1">
                <a:latin typeface="HY헤드라인M" pitchFamily="18" charset="-127"/>
                <a:ea typeface="HY헤드라인M" pitchFamily="18" charset="-127"/>
              </a:rPr>
              <a:t>각팀장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 보고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) 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1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※ </a:t>
            </a:r>
            <a:r>
              <a:rPr lang="ko-KR" altLang="en-US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 err="1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회의주재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3068960"/>
            <a:ext cx="9121062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5-3. 2021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추경예산 편성 사전심의</a:t>
            </a:r>
            <a:endParaRPr lang="ko-KR" altLang="en-US" sz="24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 13.(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 7. 23.(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예산작업실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관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과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소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09742822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1688072</TotalTime>
  <Words>151</Words>
  <Application>Microsoft Office PowerPoint</Application>
  <PresentationFormat>화면 슬라이드 쇼(4:3)</PresentationFormat>
  <Paragraphs>21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18741</cp:revision>
  <cp:lastPrinted>2021-07-08T08:49:25Z</cp:lastPrinted>
  <dcterms:modified xsi:type="dcterms:W3CDTF">2021-07-09T02:45:05Z</dcterms:modified>
</cp:coreProperties>
</file>