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595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9900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3" autoAdjust="0"/>
    <p:restoredTop sz="93481" autoAdjust="0"/>
  </p:normalViewPr>
  <p:slideViewPr>
    <p:cSldViewPr>
      <p:cViewPr varScale="1">
        <p:scale>
          <a:sx n="81" d="100"/>
          <a:sy n="81" d="100"/>
        </p:scale>
        <p:origin x="246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2021-07-09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2021-07-09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2021-07-09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2021-07-09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2021-07-09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2021-07-09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463" y="1223739"/>
            <a:ext cx="9144000" cy="3141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7.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spc="-250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300" b="1" spc="-250" dirty="0">
                <a:latin typeface="HY헤드라인M" pitchFamily="18" charset="-127"/>
                <a:ea typeface="HY헤드라인M" pitchFamily="18" charset="-127"/>
              </a:rPr>
              <a:t>: 2021</a:t>
            </a:r>
            <a:r>
              <a:rPr lang="ko-KR" altLang="en-US" sz="2300" b="1" spc="-250" dirty="0">
                <a:latin typeface="HY헤드라인M" pitchFamily="18" charset="-127"/>
                <a:ea typeface="HY헤드라인M" pitchFamily="18" charset="-127"/>
              </a:rPr>
              <a:t>년도 상반기 주요업무 추진실적 보고 및 </a:t>
            </a:r>
            <a:r>
              <a:rPr lang="ko-KR" altLang="en-US" sz="2300" b="1" spc="-250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300" b="1" spc="-250" dirty="0">
                <a:latin typeface="HY헤드라인M" pitchFamily="18" charset="-127"/>
                <a:ea typeface="HY헤드라인M" pitchFamily="18" charset="-127"/>
              </a:rPr>
              <a:t> 등 일반안건</a:t>
            </a:r>
            <a:endParaRPr lang="en-US" altLang="ko-KR" sz="2300" b="1" spc="-2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1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고등학생 특별장학금 지원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81525"/>
            <a:ext cx="9144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805264"/>
            <a:ext cx="914400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주요현안 팀장회의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부서별 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명씩 참석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8640"/>
            <a:ext cx="9107488" cy="1588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주요업무 추진실적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보고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7. 12.(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농업기술센터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부서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각팀장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보고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3068960"/>
            <a:ext cx="912106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5-3.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 편성 사전심의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13.(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7. 23.(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예산작업실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09742822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1688072</TotalTime>
  <Words>151</Words>
  <Application>Microsoft Office PowerPoint</Application>
  <PresentationFormat>화면 슬라이드 쇼(4:3)</PresentationFormat>
  <Paragraphs>21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18741</cp:revision>
  <cp:lastPrinted>2021-07-08T08:49:25Z</cp:lastPrinted>
  <dcterms:modified xsi:type="dcterms:W3CDTF">2021-07-09T02:45:05Z</dcterms:modified>
</cp:coreProperties>
</file>