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7345" r:id="rId2"/>
    <p:sldId id="9212" r:id="rId3"/>
    <p:sldId id="9213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6" userDrawn="1">
          <p15:clr>
            <a:srgbClr val="A4A3A4"/>
          </p15:clr>
        </p15:guide>
        <p15:guide id="2" pos="295" userDrawn="1">
          <p15:clr>
            <a:srgbClr val="A4A3A4"/>
          </p15:clr>
        </p15:guide>
        <p15:guide id="3" orient="horz" pos="1344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  <p15:guide id="5" orient="horz" pos="30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00FF"/>
    <a:srgbClr val="0B4EA2"/>
    <a:srgbClr val="F68820"/>
    <a:srgbClr val="20B14A"/>
    <a:srgbClr val="333399"/>
    <a:srgbClr val="00B036"/>
    <a:srgbClr val="009900"/>
    <a:srgbClr val="05AB0D"/>
    <a:srgbClr val="F59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10" autoAdjust="0"/>
    <p:restoredTop sz="95373" autoAdjust="0"/>
  </p:normalViewPr>
  <p:slideViewPr>
    <p:cSldViewPr>
      <p:cViewPr varScale="1">
        <p:scale>
          <a:sx n="110" d="100"/>
          <a:sy n="110" d="100"/>
        </p:scale>
        <p:origin x="1512" y="114"/>
      </p:cViewPr>
      <p:guideLst>
        <p:guide orient="horz" pos="346"/>
        <p:guide pos="295"/>
        <p:guide orient="horz" pos="1344"/>
        <p:guide orient="horz" pos="2160"/>
        <p:guide orient="horz" pos="30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6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868A-54BA-4ECA-B3DC-007C6015A8FA}" type="datetime1">
              <a:rPr lang="ko-KR" altLang="en-US" smtClean="0"/>
              <a:t>2024-07-19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4158-E288-4B8E-B832-B1BB3BA2F89F}" type="datetime1">
              <a:rPr lang="ko-KR" altLang="en-US" smtClean="0"/>
              <a:t>2024-07-19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6EAE7-49B9-4339-84CD-8E4D5FE02B44}" type="datetime1">
              <a:rPr lang="ko-KR" altLang="en-US" smtClean="0"/>
              <a:t>2024-07-19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C3FA-DC51-4903-848D-009512CB7E3B}" type="datetime1">
              <a:rPr lang="ko-KR" altLang="en-US" smtClean="0"/>
              <a:t>2024-07-19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A1915-FE72-48D5-AC44-728613041AC6}" type="datetime1">
              <a:rPr lang="ko-KR" altLang="en-US" smtClean="0"/>
              <a:t>2024-07-19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87786-F9ED-4BA4-9132-50F6D172AB8F}" type="datetime1">
              <a:rPr lang="ko-KR" altLang="en-US" smtClean="0"/>
              <a:t>2024-07-19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8429D-9B3E-46A8-B575-9596B3234EA4}" type="datetime1">
              <a:rPr lang="ko-KR" altLang="en-US" smtClean="0"/>
              <a:t>2024-07-19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9B3E1-409D-4A2C-99E5-FAE7AF8149DE}" type="datetime1">
              <a:rPr lang="ko-KR" altLang="en-US" smtClean="0"/>
              <a:t>2024-07-19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730F3-1A77-4B2C-BC48-AA98B4DB610A}" type="datetime1">
              <a:rPr lang="ko-KR" altLang="en-US" smtClean="0"/>
              <a:t>2024-07-19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4D91F-DC10-4202-B865-1E90480AECD1}" type="datetime1">
              <a:rPr lang="ko-KR" altLang="en-US" smtClean="0"/>
              <a:t>2024-07-19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DD1B-0248-4E46-9F4C-117CDC83198B}" type="datetime1">
              <a:rPr lang="ko-KR" altLang="en-US" smtClean="0"/>
              <a:t>2024-07-19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68B16EB-32A7-49F7-944C-E54DB9B1C3AE}" type="datetime1">
              <a:rPr lang="ko-KR" altLang="en-US" smtClean="0"/>
              <a:t>2024-07-19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945687" y="2420888"/>
            <a:ext cx="72008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주간업무 추진계획</a:t>
            </a:r>
            <a:endParaRPr lang="ko-KR" altLang="en-US" sz="6500" b="1" dirty="0"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45687" y="3583681"/>
            <a:ext cx="7344816" cy="86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4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(2024. 7. 8. ~ 7. 14.)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48225"/>
            <a:ext cx="2232248" cy="156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00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20" name="Rectangle 3">
            <a:extLst>
              <a:ext uri="{FF2B5EF4-FFF2-40B4-BE49-F238E27FC236}">
                <a16:creationId xmlns:a16="http://schemas.microsoft.com/office/drawing/2014/main" id="{E1D4DB12-F297-417D-AF89-135B975BB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980728"/>
            <a:ext cx="914400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1. 2024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추가경정 예산편성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7. 12.(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예산안 조정 및 심의</a:t>
            </a:r>
            <a:endParaRPr lang="en-US" altLang="ko-KR" sz="2800" b="1" dirty="0">
              <a:solidFill>
                <a:srgbClr val="00CC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099D2CB1-82D6-49C3-8339-D3B96288F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2924944"/>
            <a:ext cx="914400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325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임시회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7. 15.(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본회의장 및 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8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51847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7" name="Rectangle 3">
            <a:extLst>
              <a:ext uri="{FF2B5EF4-FFF2-40B4-BE49-F238E27FC236}">
                <a16:creationId xmlns:a16="http://schemas.microsoft.com/office/drawing/2014/main" id="{7B875996-DDB3-4472-AE40-F4C84DB88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4365104"/>
            <a:ext cx="9061450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5.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달리는 국민신문고 운영</a:t>
            </a:r>
            <a:endParaRPr lang="en-US" altLang="ko-KR" sz="2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7. 12.(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10:00 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소회의실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국민권익위원회 주관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주민들의 고충 및 애로사항 상담 및 해결방안 모색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B5089407-9D2B-46FA-B8B3-5A32D1AD9A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2492896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28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4. 2024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공정채용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특정감사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11.(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7. 26.(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상설감사장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감사팀장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공정채용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절차 준수 여부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39D9F8C1-0A76-45BD-9AFC-6848A9616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692696"/>
            <a:ext cx="9252520" cy="1656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28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3. 2023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회계연도 지방보조사업 운용평가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7. 12.(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479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 보조사업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100%)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32,852,750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천원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평가결과서 확인 및 객관적 평가여부 검토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19704970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1760154</TotalTime>
  <Words>180</Words>
  <Application>Microsoft Office PowerPoint</Application>
  <PresentationFormat>화면 슬라이드 쇼(4:3)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1" baseType="lpstr">
      <vt:lpstr>HY헤드라인M</vt:lpstr>
      <vt:lpstr>굴림</vt:lpstr>
      <vt:lpstr>맑은 고딕</vt:lpstr>
      <vt:lpstr>Arial</vt:lpstr>
      <vt:lpstr>Calibri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27253</cp:revision>
  <cp:lastPrinted>2024-06-27T05:45:14Z</cp:lastPrinted>
  <dcterms:modified xsi:type="dcterms:W3CDTF">2024-07-18T23:40:42Z</dcterms:modified>
</cp:coreProperties>
</file>