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212" r:id="rId3"/>
    <p:sldId id="921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12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2024-07-19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7. 8. ~ 7. 14.)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E1D4DB12-F297-417D-AF89-135B975BB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98072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추가경정 예산편성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예산안 조정 및 심의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099D2CB1-82D6-49C3-8339-D3B96288F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924944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7B875996-DDB3-4472-AE40-F4C84DB88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365104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5.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달리는 국민신문고 운영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12.(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국민권익위원회 주관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주민들의 고충 및 애로사항 상담 및 해결방안 모색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B5089407-9D2B-46FA-B8B3-5A32D1AD9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8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공정채용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특정감사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상설감사장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공정채용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절차 준수 여부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39D9F8C1-0A76-45BD-9AFC-6848A9616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92696"/>
            <a:ext cx="9252520" cy="165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지방보조사업 운용평가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479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보조사업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100%)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32,852,750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평가결과서 확인 및 객관적 평가여부 검토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970497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1760154</TotalTime>
  <Words>180</Words>
  <Application>Microsoft Office PowerPoint</Application>
  <PresentationFormat>화면 슬라이드 쇼(4:3)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27253</cp:revision>
  <cp:lastPrinted>2024-06-27T05:45:14Z</cp:lastPrinted>
  <dcterms:modified xsi:type="dcterms:W3CDTF">2024-07-18T23:40:42Z</dcterms:modified>
</cp:coreProperties>
</file>