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6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476" y="114"/>
      </p:cViewPr>
      <p:guideLst>
        <p:guide orient="horz" pos="436"/>
        <p:guide pos="249"/>
        <p:guide orient="horz" pos="1389"/>
        <p:guide orient="horz" pos="2160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2024-02-01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2. 5. ~ 2. 12.)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9403C01D-A2F1-445E-8D41-F8FB59B98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9512" y="476672"/>
            <a:ext cx="9144000" cy="109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공약사업 실천계획 변경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42C805D0-F8E5-4B7A-8006-4ABDE01C8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1844824"/>
            <a:ext cx="9144000" cy="109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278092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조사요원 교육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보은군 농업기술센터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 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현장조사 요령 등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ED1D3EF-F0CC-49A1-8540-D4B0DBFD0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221385"/>
            <a:ext cx="932452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설 명절 취약시기 공직감찰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전부서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포함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개반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설 명절 관행적 금품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향응 수수 등 비위행위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복무위반 등</a:t>
            </a:r>
            <a:endParaRPr lang="en-US" altLang="ko-KR" sz="18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9A61DCD-87AE-4F23-A75A-C86812161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5733256"/>
            <a:ext cx="932452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추가경정예산 편성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22.(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예산요구서 제출 및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e-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호조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+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입력</a:t>
            </a:r>
            <a:endParaRPr lang="en-US" altLang="ko-KR" sz="18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5414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1743649</TotalTime>
  <Words>174</Words>
  <Application>Microsoft Office PowerPoint</Application>
  <PresentationFormat>화면 슬라이드 쇼(4:3)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26514</cp:revision>
  <cp:lastPrinted>2024-02-01T07:26:29Z</cp:lastPrinted>
  <dcterms:modified xsi:type="dcterms:W3CDTF">2024-02-01T07:26:44Z</dcterms:modified>
</cp:coreProperties>
</file>