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1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212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04664"/>
            <a:ext cx="912983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관단과소장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 목표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미달성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정량지표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실적제고방안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정성지표 추진상황 보고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941168"/>
            <a:ext cx="9251504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 marL="0"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주요업무 보고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36912"/>
            <a:ext cx="9129824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업무관계자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10:30~15:30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※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유튜브 실시간생중계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그린뉴딜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디지털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초혁신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시대 대응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전략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주요과제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251664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1691014</TotalTime>
  <Words>116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19977</cp:revision>
  <cp:lastPrinted>2021-11-18T02:35:48Z</cp:lastPrinted>
  <dcterms:modified xsi:type="dcterms:W3CDTF">2021-11-19T00:11:36Z</dcterms:modified>
</cp:coreProperties>
</file>