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9213" r:id="rId2"/>
    <p:sldId id="921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6353" autoAdjust="0"/>
  </p:normalViewPr>
  <p:slideViewPr>
    <p:cSldViewPr>
      <p:cViewPr varScale="1">
        <p:scale>
          <a:sx n="110" d="100"/>
          <a:sy n="110" d="100"/>
        </p:scale>
        <p:origin x="1506" y="114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2024-08-23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2024-08-23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0AD27F2C-58AB-4AF5-B8A5-1CBBD0D55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692696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「찾아가는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법률상담실」운영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양산면사무소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박정훈 변호사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가사소송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세무상담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44628DA8-2352-4F2F-BA9C-0274BFBC2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70892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2024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중부내륙 발전 포럼 참석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道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오송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C&amp;V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센터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747B8363-0ED0-4673-AB39-BE133D705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365104"/>
            <a:ext cx="975657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재정분석 현지실사 참석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10:50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道 신관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층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사전조사표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항목별 지표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를 활용하여 재정 분석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환류 </a:t>
            </a:r>
            <a:endParaRPr lang="en-US" altLang="ko-KR" sz="24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6169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A2F64EE5-7D44-45DC-9EB5-7B7C0D6C5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197049"/>
            <a:ext cx="9144000" cy="1367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en-US" altLang="ko-KR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영동포도축제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축제 행사장 일원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영동포도축제 및 관내 여행지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8FD9BC83-66C9-4C02-B072-27691715D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3284984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주요사업장 행정사무조사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1847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1764400</TotalTime>
  <Words>174</Words>
  <Application>Microsoft Office PowerPoint</Application>
  <PresentationFormat>화면 슬라이드 쇼(4:3)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27450</cp:revision>
  <cp:lastPrinted>2024-08-23T05:38:49Z</cp:lastPrinted>
  <dcterms:modified xsi:type="dcterms:W3CDTF">2024-08-23T05:39:18Z</dcterms:modified>
</cp:coreProperties>
</file>