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347" r:id="rId2"/>
    <p:sldId id="9073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2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A44EA2-AE09-4DDC-981B-A044D168F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AAD0CC-279F-47AE-A52A-9134ECE86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F06E9C-121F-4744-9080-29CDBFE7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2B0053-B0B3-4AE7-B545-8A8732B1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EFC961-B478-475F-AE01-000C07853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670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805181-7F4C-415A-8C5A-4DA6CD5C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B97F062-04DB-4641-93BD-7300E8CF4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D7B03D-6F75-4D03-9970-6DF844FD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5216EB-1572-4207-8546-1D75F1EC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1061E6-7FCC-4D93-9999-9E0F3701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64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0AE8892-5278-48E5-BB14-37B1094F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12D2944-CFA0-492E-B4B4-E9D8A1B7A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666F8F-40DC-4DB9-8043-8F7D04EC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E23F9C-4052-40EF-9FFE-BD91C37BB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F940C3-B533-43F9-9CA5-2BD20DDE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28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820A01-BBE6-4728-B6D3-892F8A6B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E89305-8E1C-4133-9803-1EBD8D8B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C3900A-6C47-4984-8F6E-3F40FDC0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B9FFC7-267A-46EE-81A5-5C71E4D9F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A91726-EE72-4360-8E73-B8461312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27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79109F-F94A-4273-B60F-F988FB131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DC12E0-CB53-4A1F-B0FB-B03D2FE2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0D6D72-E170-4C1A-A1AF-849B5BD9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E84E28-4F15-4B6B-8102-21DCA441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4FE7BB-15CE-4FE0-B8D5-DA828F8A8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59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6F4169-138C-48EF-AA65-163E33E17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C57337-79F6-44AC-9125-35B0712BC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CE2C68F-49B3-45F7-AFCC-72A1F56F1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5AF8B3-0081-483D-AF41-4F2EA80E1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9EDBD03-ADF9-421A-80B8-30A4462E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DB0632-9E88-40A4-A06A-C1D1946F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367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4C7A8-0610-4892-8774-7497B3FC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661CB5-3C88-439C-8418-F94879AE1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D3B2A1B-9664-4035-B31A-FAD0311D4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17C0019-E063-4023-80DA-7E8C28B22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AB665F5-A7D1-4355-AA3C-75E2CA4C3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41D5C05-C7B5-40A2-B96C-73BC5B5B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579BFE5-43D0-49A6-B2DE-FB349636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1DBCD0A-4172-4362-88CC-305171F01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61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98BF63-7DBD-4D71-ADC0-F1FF98CC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1CC89C3-B8E4-4BC0-9036-EC32E418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97A9160-6B02-4CC3-B2D3-A2630015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1B6F4A3-5F35-4E64-A50C-F5F2B681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7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9B11A39-BC99-4FF3-BD29-A01C8FEC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12F7D22-B6C2-44AB-A03B-194DE259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BC6F4D9-D047-47D7-B280-38291AB2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60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A53CFE-4CD4-42BD-829E-EB3875FC6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419569-98D1-45D3-A506-8F492FB43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81716C2-274D-4E33-8D9C-53B81CB9D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C09CE5-58D1-4326-8BD0-58E7DC1F6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2F9FC0-AEAA-4D6A-918D-35A4FE30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A0B623A-2BB1-494F-8FBE-B67DBEB3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88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644ACC-7C9F-463E-AAF0-17B349C9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8A2820C-664C-49AF-A14B-4A7FB91CF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29EA3BB-E979-496C-845B-A41D56E2B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CEF930-877F-4B90-B784-9298A80D6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1CE9DF-F30B-493B-8119-37D02BB92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D52F4FF-AF0C-4279-A298-E8A5E952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663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33C04B9-BAC7-47C8-96B5-3E318029F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47A9F2-6EC1-4A5D-AF97-0570B5E1C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44106A-BE46-4864-BA05-29CD00142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8477-0C03-46F1-8388-CC0A6493626B}" type="datetimeFigureOut">
              <a:rPr lang="ko-KR" altLang="en-US" smtClean="0"/>
              <a:t>2023-08-16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10C46D-6BF4-4299-BD38-A1DC0E84A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8CE0D0-A175-4B7B-95C5-70ADFABFD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DB45-114D-4B6D-B788-230D3AAF03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427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15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6EDFFD-ED6B-4098-946F-7742471D6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592" y="342900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8. 21. ~ 8. 27.)</a:t>
            </a: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561542-8176-4313-8955-AC0543DBC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504" y="404813"/>
            <a:ext cx="864096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792" tIns="25897" rIns="51792" bIns="25897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300038" indent="-300038">
              <a:lnSpc>
                <a:spcPct val="130000"/>
              </a:lnSpc>
              <a:buClr>
                <a:srgbClr val="FFFFFF"/>
              </a:buClr>
              <a:buSzPct val="60000"/>
              <a:tabLst>
                <a:tab pos="2786063" algn="l"/>
              </a:tabLst>
              <a:defRPr/>
            </a:pPr>
            <a:r>
              <a:rPr lang="en-US" altLang="ko-KR" sz="21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514350" lvl="1" indent="-257175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2786063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14350" lvl="1" indent="-257175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2786063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추경 주요사업 예산 반영 계획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0E89B4-1DE8-4C99-8428-FD81F70DE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984" y="233656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서면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인구감소대응시책 지원 조례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554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61</Words>
  <Application>Microsoft Office PowerPoint</Application>
  <PresentationFormat>와이드스크린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3</cp:revision>
  <dcterms:created xsi:type="dcterms:W3CDTF">2023-08-10T12:50:17Z</dcterms:created>
  <dcterms:modified xsi:type="dcterms:W3CDTF">2023-08-16T04:46:55Z</dcterms:modified>
</cp:coreProperties>
</file>