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5. 8. ~ 5. 14.)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8E7F459-BD3D-4500-9D71-5AD2F9D9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71770"/>
            <a:ext cx="9144000" cy="104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인구감소대응 및 지방소멸대응기금 사업 발굴 보고회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8FFFF17-62EC-4120-BC56-C2CEE12E4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42881"/>
            <a:ext cx="9144001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충청북도사회조사 실시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12.(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26.(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표본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960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가구 가구주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가구원</a:t>
            </a:r>
            <a:endParaRPr lang="en-US" altLang="ko-KR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노동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문화</a:t>
            </a:r>
            <a:r>
              <a:rPr lang="ko-KR" altLang="en-US" sz="2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여가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소득</a:t>
            </a:r>
            <a:r>
              <a:rPr lang="ko-KR" altLang="en-US" sz="2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ADDF7F-C2BC-4235-BC3A-E10962806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24" y="2156622"/>
            <a:ext cx="9144000" cy="2254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충북도민체육대회 성화행사 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성화채화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9:00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성화봉송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구간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성화안치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~ 17:30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광장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성화출정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16:00~16:10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광장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793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3836</TotalTime>
  <Words>151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굴림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183</cp:revision>
  <cp:lastPrinted>2023-04-28T01:19:30Z</cp:lastPrinted>
  <dcterms:created xsi:type="dcterms:W3CDTF">2017-06-29T05:48:20Z</dcterms:created>
  <dcterms:modified xsi:type="dcterms:W3CDTF">2023-05-04T06:49:07Z</dcterms:modified>
</cp:coreProperties>
</file>