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350" y="3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DA5D6-C5B7-4CA3-A535-9C30AFC4645C}" type="datetimeFigureOut">
              <a:rPr lang="ko-KR" altLang="en-US" smtClean="0"/>
              <a:t>2023-05-04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199" y="4783138"/>
            <a:ext cx="5444806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40866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350" y="9440866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E55C0-1303-49CD-AB93-3F24593CA0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477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2023-05-04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2023-05-04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2023-05-04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2023-05-04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2023-05-04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2023-05-04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89B40-4593-4A16-B088-0C8CA4E942CC}" type="datetimeFigureOut">
              <a:rPr lang="ko-KR" altLang="en-US" smtClean="0"/>
              <a:t>2023-05-04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err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87787" y="3356992"/>
            <a:ext cx="6696744" cy="8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(2023. 5. 8. ~ 5. 14.)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36826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38E7F459-BD3D-4500-9D71-5AD2F9D9F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71770"/>
            <a:ext cx="9144000" cy="104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인구감소대응 및 지방소멸대응기금 사업 발굴 보고회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08:30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단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소장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8FFFF17-62EC-4120-BC56-C2CEE12E4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42881"/>
            <a:ext cx="9144001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3. 2023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기준 충청북도사회조사 실시</a:t>
            </a: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5. 12.(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~ 5. 26.(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영동군 표본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960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가구 가구주 및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가구원</a:t>
            </a:r>
            <a:endParaRPr lang="en-US" altLang="ko-KR" sz="2400" b="1" spc="-15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노동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문화</a:t>
            </a:r>
            <a:r>
              <a:rPr lang="ko-KR" altLang="en-US" sz="2400" b="1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∙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여가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소득</a:t>
            </a:r>
            <a:r>
              <a:rPr lang="ko-KR" altLang="en-US" sz="2400" b="1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∙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소비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 항목 조사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ADDF7F-C2BC-4235-BC3A-E10962806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624" y="2156622"/>
            <a:ext cx="9144000" cy="2254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충북도민체육대회 성화행사 </a:t>
            </a:r>
            <a:endParaRPr lang="ko-KR" altLang="en-US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성화채화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5. 10.(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9:00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난계사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성화봉송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5. 10.(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5. 11.(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총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구간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167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성화안치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5. 10.(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17:00 ~ 17:30 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군청 광장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성화출정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5. 11.(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16:00~16:10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군청 광장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73793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3836</TotalTime>
  <Words>151</Words>
  <Application>Microsoft Office PowerPoint</Application>
  <PresentationFormat>화면 슬라이드 쇼(4:3)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HY헤드라인M</vt:lpstr>
      <vt:lpstr>굴림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183</cp:revision>
  <cp:lastPrinted>2023-04-28T01:19:30Z</cp:lastPrinted>
  <dcterms:created xsi:type="dcterms:W3CDTF">2017-06-29T05:48:20Z</dcterms:created>
  <dcterms:modified xsi:type="dcterms:W3CDTF">2023-05-04T06:49:07Z</dcterms:modified>
</cp:coreProperties>
</file>