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1C0DF-7235-4803-9935-E04D32B49A3F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18A1E-1C45-4C59-B25B-182A964103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62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1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321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860" indent="-285715" defTabSz="860321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2862" indent="-228572" defTabSz="860321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006" indent="-228572" defTabSz="860321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151" indent="-228572" defTabSz="860321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295" indent="-228572" defTabSz="86032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440" indent="-228572" defTabSz="86032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8585" indent="-228572" defTabSz="86032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5729" indent="-228572" defTabSz="86032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C75CB5D-C16A-4FE5-842E-9AC6360A9691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5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74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23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89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55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497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4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179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925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803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73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73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AE485-277E-4D25-9F3E-A72B49119CC2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47395-8F3F-482C-BC52-C412825F6F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193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709990" y="2276872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</a:t>
            </a:r>
            <a:r>
              <a:rPr lang="ko-KR" altLang="en-US" sz="65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r>
              <a:rPr lang="en-US" altLang="ko-KR" sz="66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7648" y="3429001"/>
            <a:ext cx="7344816" cy="73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2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( 2023. </a:t>
            </a:r>
            <a:r>
              <a:rPr lang="en-US" altLang="ko-KR" sz="32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8. 1. </a:t>
            </a:r>
            <a:r>
              <a:rPr lang="en-US" altLang="ko-KR" sz="32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2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8. 31.)</a:t>
            </a:r>
            <a:endParaRPr lang="en-US" altLang="ko-KR" sz="3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707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24000" y="1618429"/>
            <a:ext cx="91440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자체평가 부서 컨설팅 및 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워크숍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퍼스트경영기술연구원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부서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31504" y="178269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ko-KR" altLang="en-US" sz="2400" dirty="0"/>
          </a:p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41898" y="5085184"/>
            <a:ext cx="914082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영동군민감사관 신규 위촉 및 회의 개최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신규 </a:t>
            </a:r>
            <a:r>
              <a:rPr lang="ko-KR" altLang="en-US" sz="2400" b="1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군민감사관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위촉</a:t>
            </a:r>
            <a:r>
              <a:rPr lang="en-US" altLang="ko-KR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(18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군민감사관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제도 안내 및 의견 수렴</a:t>
            </a:r>
            <a:endParaRPr lang="en-US" altLang="ko-KR" sz="24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8722" y="314096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홍보단 체험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68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6632"/>
            <a:ext cx="9144001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의회사무과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18148" y="5235199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적극행정위원회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년 상반기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우수공무원 선발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24000" y="1730598"/>
            <a:ext cx="9138149" cy="148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변호사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세무상담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4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4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02296" y="3504921"/>
            <a:ext cx="913814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인구감소대응시책 지원 조례 일부개정조례안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84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와이드스크린</PresentationFormat>
  <Paragraphs>30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2023-07-28T05:58:47Z</dcterms:created>
  <dcterms:modified xsi:type="dcterms:W3CDTF">2023-07-28T05:58:58Z</dcterms:modified>
</cp:coreProperties>
</file>