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7334" r:id="rId2"/>
    <p:sldId id="7335" r:id="rId3"/>
    <p:sldId id="7336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B036"/>
    <a:srgbClr val="009900"/>
    <a:srgbClr val="0000FF"/>
    <a:srgbClr val="F59D1B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85" autoAdjust="0"/>
    <p:restoredTop sz="96391" autoAdjust="0"/>
  </p:normalViewPr>
  <p:slideViewPr>
    <p:cSldViewPr>
      <p:cViewPr varScale="1">
        <p:scale>
          <a:sx n="91" d="100"/>
          <a:sy n="91" d="100"/>
        </p:scale>
        <p:origin x="1584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20" y="4721237"/>
            <a:ext cx="5438775" cy="4471987"/>
          </a:xfrm>
          <a:noFill/>
          <a:ln/>
        </p:spPr>
        <p:txBody>
          <a:bodyPr lIns="90841" tIns="45408" rIns="90841" bIns="4540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69377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2022-12-28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2022-12-28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2022-12-28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2022-12-28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2022-12-28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2022-12-28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2022-12-28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2022-12-28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2022-12-28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2022-12-28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2022-12-28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6211"/>
            <a:ext cx="9144000" cy="697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432048" y="3251200"/>
            <a:ext cx="8711952" cy="694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2023. 1.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1.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1.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31.)</a:t>
            </a:r>
            <a:endParaRPr lang="en-US" altLang="ko-KR" sz="3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51520" y="2168488"/>
            <a:ext cx="914400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600" tIns="46800" rIns="936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1C1C1C"/>
                </a:solidFill>
                <a:latin typeface="HY헤드라인M" pitchFamily="18" charset="-127"/>
                <a:ea typeface="HY헤드라인M" pitchFamily="18" charset="-127"/>
              </a:rPr>
              <a:t>  월간업무 추진계획</a:t>
            </a:r>
            <a:endParaRPr lang="ko-KR" altLang="en-US" sz="6500" b="1" dirty="0">
              <a:solidFill>
                <a:srgbClr val="1C1C1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6801015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556494"/>
            <a:ext cx="9144000" cy="1779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1. 2023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국가균형발전사업 자체평가 및 보고서 제출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~ 1.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서면심의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레인보우힐링관광지 조성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사업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685657"/>
            <a:ext cx="9144000" cy="1779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2. 2023 4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 지역균형발전 기반조성사업 공모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1. 20.(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사회기반시설 구축 사업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외부전문가 컨설팅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 관련부서 협의 및 사업계획서 작성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871603"/>
            <a:ext cx="9144000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주요업무 추진계획 보고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부서장 보고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각팀장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배석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err="1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회의주재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ko-KR" altLang="en-US" sz="2400" dirty="0" smtClean="0"/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17997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4010" y="2248029"/>
            <a:ext cx="914400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원간담회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위원회회의실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1. 19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위원회회의실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전통시장 주차장 확장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고객쉼터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조성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36712"/>
            <a:ext cx="9144000" cy="1268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308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임시회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1. 13.(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본회의장 및 위원회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회의실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4010" y="4414530"/>
            <a:ext cx="9144000" cy="1779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적극행정위원회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~ 1. 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서면심의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하반기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적극행정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우수공무원 선발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23755235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1708857</TotalTime>
  <Words>203</Words>
  <Application>Microsoft Office PowerPoint</Application>
  <PresentationFormat>화면 슬라이드 쇼(4:3)</PresentationFormat>
  <Paragraphs>19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22510</cp:revision>
  <cp:lastPrinted>2022-11-25T02:17:26Z</cp:lastPrinted>
  <dcterms:modified xsi:type="dcterms:W3CDTF">2022-12-28T09:33:31Z</dcterms:modified>
</cp:coreProperties>
</file>