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2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5809" autoAdjust="0"/>
  </p:normalViewPr>
  <p:slideViewPr>
    <p:cSldViewPr>
      <p:cViewPr varScale="1">
        <p:scale>
          <a:sx n="82" d="100"/>
          <a:sy n="82" d="100"/>
        </p:scale>
        <p:origin x="46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1224136"/>
            <a:ext cx="8154987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25.(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~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12:00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용산면사무소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 담 관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법무법인 우성 이세종 변호사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80" dirty="0" smtClean="0">
                <a:latin typeface="HY헤드라인M" pitchFamily="18" charset="-127"/>
                <a:ea typeface="HY헤드라인M" pitchFamily="18" charset="-127"/>
              </a:rPr>
              <a:t>상담내용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 및 각종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쟁송사건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법률상담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789040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7462" y="418658"/>
            <a:ext cx="8256587" cy="99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추경예산 자료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e-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호조 입력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[7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3337" y="5013176"/>
            <a:ext cx="9120663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서면회의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영동군 군민고충처리위원회 운영상황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483621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1693696</TotalTime>
  <Words>114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20474</cp:revision>
  <cp:lastPrinted>2022-01-20T08:53:11Z</cp:lastPrinted>
  <dcterms:modified xsi:type="dcterms:W3CDTF">2022-01-28T01:54:45Z</dcterms:modified>
</cp:coreProperties>
</file>