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2. 6. ~ 2. 12.)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1628800"/>
            <a:ext cx="91440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유원대학교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전기 학위수여식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9.(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11:00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심우관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합동강의실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160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000" b="1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축사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88" y="3870698"/>
            <a:ext cx="9144001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영동군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사업체조사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9.(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모든 사업장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영동군의 모든 사업체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(5,543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현황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5865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79</Words>
  <Application>Microsoft Office PowerPoint</Application>
  <PresentationFormat>화면 슬라이드 쇼(4:3)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112</cp:revision>
  <cp:lastPrinted>2023-02-02T04:58:48Z</cp:lastPrinted>
  <dcterms:created xsi:type="dcterms:W3CDTF">2017-06-29T05:48:20Z</dcterms:created>
  <dcterms:modified xsi:type="dcterms:W3CDTF">2023-02-02T08:16:21Z</dcterms:modified>
</cp:coreProperties>
</file>