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598" r:id="rId2"/>
    <p:sldId id="659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05AB0D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2" autoAdjust="0"/>
    <p:restoredTop sz="96391" autoAdjust="0"/>
  </p:normalViewPr>
  <p:slideViewPr>
    <p:cSldViewPr>
      <p:cViewPr varScale="1">
        <p:scale>
          <a:sx n="100" d="100"/>
          <a:sy n="100" d="100"/>
        </p:scale>
        <p:origin x="528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276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2022-05-26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86341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4155" y="2076966"/>
            <a:ext cx="9144000" cy="203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양강면사무소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변호사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고문변호사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상담내용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쟁송사건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생활법률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1002" y="4293097"/>
            <a:ext cx="914400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광업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40" dirty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spc="-140" dirty="0">
                <a:latin typeface="HY헤드라인M" pitchFamily="18" charset="-127"/>
                <a:ea typeface="HY헤드라인M" pitchFamily="18" charset="-127"/>
              </a:rPr>
              <a:t>년말 기준 종사자 </a:t>
            </a:r>
            <a:r>
              <a:rPr lang="en-US" altLang="ko-KR" sz="2400" b="1" spc="-14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40" dirty="0">
                <a:latin typeface="HY헤드라인M" pitchFamily="18" charset="-127"/>
                <a:ea typeface="HY헤드라인M" pitchFamily="18" charset="-127"/>
              </a:rPr>
              <a:t>인 이상 관내 </a:t>
            </a:r>
            <a:r>
              <a:rPr lang="ko-KR" altLang="en-US" sz="2400" b="1" spc="-140" dirty="0" err="1">
                <a:latin typeface="HY헤드라인M" pitchFamily="18" charset="-127"/>
                <a:ea typeface="HY헤드라인M" pitchFamily="18" charset="-127"/>
              </a:rPr>
              <a:t>광제조업체</a:t>
            </a:r>
            <a:r>
              <a:rPr lang="en-US" altLang="ko-KR" sz="2400" b="1" spc="-140" dirty="0">
                <a:latin typeface="HY헤드라인M" pitchFamily="18" charset="-127"/>
                <a:ea typeface="HY헤드라인M" pitchFamily="18" charset="-127"/>
              </a:rPr>
              <a:t>(34</a:t>
            </a:r>
            <a:r>
              <a:rPr lang="ko-KR" altLang="en-US" sz="2400" b="1" spc="-140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spc="-14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방문면접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비대면조사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병행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 출하액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002" y="258764"/>
            <a:ext cx="914400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건설사업장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천만 원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83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91163</TotalTime>
  <Words>142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15396</cp:revision>
  <cp:lastPrinted>2022-02-24T04:50:58Z</cp:lastPrinted>
  <dcterms:modified xsi:type="dcterms:W3CDTF">2022-05-26T07:36:59Z</dcterms:modified>
</cp:coreProperties>
</file>