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9134" r:id="rId2"/>
    <p:sldId id="9196" r:id="rId3"/>
    <p:sldId id="9195" r:id="rId4"/>
    <p:sldId id="9105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orient="horz" pos="3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wner" initials="o" lastIdx="1" clrIdx="0">
    <p:extLst>
      <p:ext uri="{19B8F6BF-5375-455C-9EA6-DF929625EA0E}">
        <p15:presenceInfo xmlns:p15="http://schemas.microsoft.com/office/powerpoint/2012/main" userId="own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12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788" y="108"/>
      </p:cViewPr>
      <p:guideLst>
        <p:guide orient="horz" pos="436"/>
        <p:guide pos="295"/>
        <p:guide orient="horz" pos="1389"/>
        <p:guide orient="horz" pos="2296"/>
        <p:guide orient="horz"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2024-07-19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1520" y="2420888"/>
            <a:ext cx="799288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marL="1169988" lvl="1" indent="-457200" algn="dist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spc="-15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월간업무 추진계획</a:t>
            </a:r>
            <a:r>
              <a:rPr lang="en-US" altLang="ko-KR" sz="6600" b="1" spc="-15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 algn="dist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spc="-150" dirty="0">
                <a:solidFill>
                  <a:srgbClr val="8C8CC5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150" dirty="0">
              <a:solidFill>
                <a:srgbClr val="8C8CC5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649EDD-1B81-4563-B8A5-66FF2FE4C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3356992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(2024. 7. 1. ~ 7. 31.)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651EF7DE-28BC-4B59-B9BE-CA38B93EEA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821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20" name="Rectangle 3">
            <a:extLst>
              <a:ext uri="{FF2B5EF4-FFF2-40B4-BE49-F238E27FC236}">
                <a16:creationId xmlns:a16="http://schemas.microsoft.com/office/drawing/2014/main" id="{E1D4DB12-F297-417D-AF89-135B975BB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581128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추가경정 예산 편성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부서별 심의 및 예산편성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조정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5F9D496B-9ADC-414B-8B3A-605F68202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908720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부의장 선거의 건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B0AD0135-5B4D-48F2-8F86-8AB1A0D98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852936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1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 군민자문단 전체회의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와인터널 이벤트홀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군민자문위원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주요성과 공유 및 군정 발전을 위한 토론 등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8877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21" name="Rectangle 3">
            <a:extLst>
              <a:ext uri="{FF2B5EF4-FFF2-40B4-BE49-F238E27FC236}">
                <a16:creationId xmlns:a16="http://schemas.microsoft.com/office/drawing/2014/main" id="{747B8363-0ED0-4673-AB39-BE133D705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3212976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공정채용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특정감사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감사팀장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상설감사장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공정채용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절차 준수 여부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9EF4922E-C155-4C22-9E3C-9CE7D9AFB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869160"/>
            <a:ext cx="9061450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5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7.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달리는 국민신문고 운영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7. 12.(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10:00 / 2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층 소회의실 </a:t>
            </a:r>
            <a:r>
              <a:rPr lang="en-US" altLang="ko-KR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국민권익위원회 주관</a:t>
            </a:r>
            <a:endParaRPr lang="en-US" altLang="ko-KR" spc="-15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주민들의 고충 및 애로사항 상담 및 해결방안 모색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C25288FE-754E-413E-8AB0-AC96FB68224E}"/>
              </a:ext>
            </a:extLst>
          </p:cNvPr>
          <p:cNvSpPr/>
          <p:nvPr/>
        </p:nvSpPr>
        <p:spPr>
          <a:xfrm>
            <a:off x="-108520" y="2076061"/>
            <a:ext cx="9252520" cy="1064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325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F34B9EC3-95BE-4CE0-9F9D-E245AE2BB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4201" y="511508"/>
            <a:ext cx="932452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의원간담회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1000" b="1" spc="-150" dirty="0">
                <a:latin typeface="HY헤드라인M" pitchFamily="18" charset="-127"/>
                <a:ea typeface="HY헤드라인M" pitchFamily="18" charset="-127"/>
              </a:rPr>
              <a:t>     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0934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2" name="Rectangle 3">
            <a:extLst>
              <a:ext uri="{FF2B5EF4-FFF2-40B4-BE49-F238E27FC236}">
                <a16:creationId xmlns:a16="http://schemas.microsoft.com/office/drawing/2014/main" id="{898A67B6-8D8F-4E66-A671-C62BE7773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5013176"/>
            <a:ext cx="91440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적극행정위원회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서면심의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적극행정 시행계획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3500"/>
              </a:lnSpc>
              <a:defRPr/>
            </a:pP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3AA7E229-BC3F-4732-B3DA-6C404378A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1916832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학산면사무소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명지성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변호사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세무상담 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AC6E051D-25A8-4076-9E9C-7EC042B9B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548680"/>
            <a:ext cx="925252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8. 2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공약사업 추진실적 보고회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부서장 보고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55CCC843-92FE-4C60-AE3D-CBBD27174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3717032"/>
            <a:ext cx="925252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10. 2024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전국기초단체장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매니페스토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우수사례 경진대회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31.(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경남 김해시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기획감사과장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566033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1742332</TotalTime>
  <Words>345</Words>
  <Application>Microsoft Office PowerPoint</Application>
  <PresentationFormat>화면 슬라이드 쇼(4:3)</PresentationFormat>
  <Paragraphs>43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2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26417</cp:revision>
  <cp:lastPrinted>2024-06-27T05:46:15Z</cp:lastPrinted>
  <dcterms:modified xsi:type="dcterms:W3CDTF">2024-07-18T23:42:09Z</dcterms:modified>
</cp:coreProperties>
</file>