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37" r:id="rId2"/>
    <p:sldId id="7338" r:id="rId3"/>
    <p:sldId id="7339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9900"/>
    <a:srgbClr val="0000FF"/>
    <a:srgbClr val="F59D1B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91" autoAdjust="0"/>
  </p:normalViewPr>
  <p:slideViewPr>
    <p:cSldViewPr>
      <p:cViewPr varScale="1">
        <p:scale>
          <a:sx n="115" d="100"/>
          <a:sy n="115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2023-02-23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39552" y="2157412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2023.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962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88" y="33252"/>
            <a:ext cx="9144001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2. 9.(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3. 6.(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spc="-1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말 기준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종사자 </a:t>
            </a:r>
            <a:r>
              <a:rPr lang="en-US" altLang="ko-KR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spc="-1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인 이상 관내 모든 사업체</a:t>
            </a:r>
            <a:endParaRPr lang="en-US" altLang="ko-KR" sz="2400" b="1" spc="-1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조직형태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연간매출액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753" y="2177116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16.(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위원회회의실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영동군 군민고충처리위원회 운영상황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1588" y="3924645"/>
            <a:ext cx="9144000" cy="113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309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및 위원회회의실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9768" y="5260678"/>
            <a:ext cx="9160360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상반기 국민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공무원제안 공모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3. 10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3. 31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국민신문고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우편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팩스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방문접수</a:t>
            </a:r>
            <a:endParaRPr lang="en-US" altLang="ko-KR" sz="2400" b="1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지방소멸대응기금 사업 발굴</a:t>
            </a:r>
            <a:r>
              <a:rPr lang="en-US" altLang="ko-KR" sz="2400" b="1" kern="0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 활성화 방안 등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13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847" y="3084501"/>
            <a:ext cx="9144000" cy="1689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조례규칙심의회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08:30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인구늘리기시책 지원 조례 전부개정조례안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19327"/>
            <a:ext cx="9144000" cy="16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주요사업 및 군정발전방안 토론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625176"/>
            <a:ext cx="9144000" cy="1509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공약사업담당자 워크숍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부산광역시 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특강</a:t>
            </a:r>
            <a:endParaRPr lang="en-US" altLang="ko-KR" sz="2000" b="1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846" y="4774461"/>
            <a:ext cx="9152848" cy="189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인구감소지역 시장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구청장 협의회 창립총회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국회의사당 의원회관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73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지방자치단체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인구감소지역 공동발전방향 모색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B036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총회 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참석 및 기념촬영</a:t>
            </a:r>
            <a:endParaRPr lang="ko-KR" altLang="en-US" sz="2000" b="1" dirty="0">
              <a:solidFill>
                <a:srgbClr val="00B036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0183112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1708921</TotalTime>
  <Words>270</Words>
  <Application>Microsoft Office PowerPoint</Application>
  <PresentationFormat>화면 슬라이드 쇼(4:3)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22526</cp:revision>
  <cp:lastPrinted>2023-02-23T05:07:15Z</cp:lastPrinted>
  <dcterms:modified xsi:type="dcterms:W3CDTF">2023-02-23T05:28:32Z</dcterms:modified>
</cp:coreProperties>
</file>