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6"/>
  </p:notesMasterIdLst>
  <p:handoutMasterIdLst>
    <p:handoutMasterId r:id="rId7"/>
  </p:handoutMasterIdLst>
  <p:sldIdLst>
    <p:sldId id="9134" r:id="rId2"/>
    <p:sldId id="9105" r:id="rId3"/>
    <p:sldId id="9135" r:id="rId4"/>
    <p:sldId id="9137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6" userDrawn="1">
          <p15:clr>
            <a:srgbClr val="A4A3A4"/>
          </p15:clr>
        </p15:guide>
        <p15:guide id="2" pos="158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orient="horz" pos="2296" userDrawn="1">
          <p15:clr>
            <a:srgbClr val="A4A3A4"/>
          </p15:clr>
        </p15:guide>
        <p15:guide id="5" orient="horz" pos="32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B4EA2"/>
    <a:srgbClr val="F68820"/>
    <a:srgbClr val="20B14A"/>
    <a:srgbClr val="333399"/>
    <a:srgbClr val="00B036"/>
    <a:srgbClr val="0000FF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546" autoAdjust="0"/>
    <p:restoredTop sz="95373" autoAdjust="0"/>
  </p:normalViewPr>
  <p:slideViewPr>
    <p:cSldViewPr>
      <p:cViewPr varScale="1">
        <p:scale>
          <a:sx n="86" d="100"/>
          <a:sy n="86" d="100"/>
        </p:scale>
        <p:origin x="1638" y="90"/>
      </p:cViewPr>
      <p:guideLst>
        <p:guide orient="horz" pos="436"/>
        <p:guide pos="158"/>
        <p:guide orient="horz" pos="1389"/>
        <p:guide orient="horz" pos="2296"/>
        <p:guide orient="horz" pos="32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2023-10-25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2023-10-25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1520" y="2420888"/>
            <a:ext cx="7992888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marL="1169988" lvl="1" indent="-457200" algn="dist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월간업무 추진계획</a:t>
            </a:r>
            <a:r>
              <a:rPr lang="en-US" altLang="ko-KR" sz="6600" b="1" spc="-150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 algn="dist">
              <a:lnSpc>
                <a:spcPct val="6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spc="-150" dirty="0">
                <a:solidFill>
                  <a:srgbClr val="8C8CC5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ko-KR" altLang="en-US" sz="2800" b="1" spc="-150" dirty="0">
              <a:solidFill>
                <a:srgbClr val="8C8CC5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5649EDD-1B81-4563-B8A5-66FF2FE4C0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584" y="3356992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(2023. 11. 1. ~ 11. 30.)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651EF7DE-28BC-4B59-B9BE-CA38B93EEA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4821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36E99639-1A59-47A3-B08B-EB1EC32F62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42088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2. 2023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하반기 주요업무 추진실적 보고회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 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ts val="35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  ※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보고회 주재</a:t>
            </a:r>
            <a:endParaRPr lang="en-US" altLang="ko-KR" sz="20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BEB9B8CE-CFE9-43EC-89BF-78B12978A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12474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)·16.(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10:00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위원회 회의실</a:t>
            </a:r>
            <a:endParaRPr lang="en-US" altLang="ko-KR" sz="2800" b="1" dirty="0">
              <a:solidFill>
                <a:srgbClr val="00CC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5CFD3FDC-E678-4C7E-AF42-4E4BEABFFA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077072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533400" indent="-533400"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tabLst>
                <a:tab pos="4953000" algn="l"/>
              </a:tabLst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tabLst>
                <a:tab pos="4953000" algn="l"/>
              </a:tabLst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tabLst>
                <a:tab pos="4953000" algn="l"/>
              </a:tabLst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>
              <a:lnSpc>
                <a:spcPct val="130000"/>
              </a:lnSpc>
              <a:spcBef>
                <a:spcPct val="0"/>
              </a:spcBef>
              <a:buClr>
                <a:srgbClr val="FFFFFF"/>
              </a:buClr>
              <a:buFont typeface="Wingdings" panose="05000000000000000000" pitchFamily="2" charset="2"/>
              <a:buNone/>
            </a:pPr>
            <a:r>
              <a:rPr lang="en-US" altLang="ko-KR" sz="1000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   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3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</a:t>
            </a: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2023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년 하반기 건설사업장 점검</a:t>
            </a: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11. 6.(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11. 17.(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감사팀장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군민감사관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>
              <a:lnSpc>
                <a:spcPct val="130000"/>
              </a:lnSpc>
              <a:spcBef>
                <a:spcPct val="0"/>
              </a:spcBef>
              <a:buClr>
                <a:srgbClr val="000000"/>
              </a:buClr>
            </a:pP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도급액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천만원 이상 건설사업장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8566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9" name="Rectangle 3">
            <a:extLst>
              <a:ext uri="{FF2B5EF4-FFF2-40B4-BE49-F238E27FC236}">
                <a16:creationId xmlns:a16="http://schemas.microsoft.com/office/drawing/2014/main" id="{B66ADD6B-CD75-48C9-B7A4-86C2CE25FF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242088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5. 2023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지방보조금 심의위원회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10.(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재난상황실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12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공무원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민간위원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9)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2024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년 지방보조금 예산편성 심의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건 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0" name="Rectangle 3">
            <a:extLst>
              <a:ext uri="{FF2B5EF4-FFF2-40B4-BE49-F238E27FC236}">
                <a16:creationId xmlns:a16="http://schemas.microsoft.com/office/drawing/2014/main" id="{3808E80C-E467-4381-B121-87A736864B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220667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본예산 편성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예산안 보고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결재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: 11. 14. 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화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예산안 의회 제출 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: 11. 20. (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endParaRPr lang="en-US" altLang="ko-KR" sz="20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22" name="Rectangle 3">
            <a:extLst>
              <a:ext uri="{FF2B5EF4-FFF2-40B4-BE49-F238E27FC236}">
                <a16:creationId xmlns:a16="http://schemas.microsoft.com/office/drawing/2014/main" id="{BFDA2419-A057-4832-8A16-112895BAA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124744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군민자문단 워크숍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 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여수시 일원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군민자문단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40018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12" name="Rectangle 3">
            <a:extLst>
              <a:ext uri="{FF2B5EF4-FFF2-40B4-BE49-F238E27FC236}">
                <a16:creationId xmlns:a16="http://schemas.microsoft.com/office/drawing/2014/main" id="{B7F4BB4D-0576-491D-89C5-64259F311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1052736"/>
            <a:ext cx="9144000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7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2023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하반기 반부패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·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청렴교육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spc="-150" dirty="0" err="1">
                <a:latin typeface="HY헤드라인M" pitchFamily="18" charset="-127"/>
                <a:ea typeface="HY헤드라인M" pitchFamily="18" charset="-127"/>
              </a:rPr>
              <a:t>국악체험촌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/ 750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여명 </a:t>
            </a:r>
            <a:r>
              <a:rPr lang="en-US" altLang="ko-KR" b="1" spc="-150" dirty="0"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b="1" spc="-150" dirty="0">
                <a:latin typeface="HY헤드라인M" pitchFamily="18" charset="-127"/>
                <a:ea typeface="HY헤드라인M" pitchFamily="18" charset="-127"/>
              </a:rPr>
              <a:t>하반기 통합교육</a:t>
            </a:r>
            <a:endParaRPr lang="en-US" altLang="ko-KR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0E3B52BA-7B97-4FC6-9DB4-5A4088DDD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20888"/>
            <a:ext cx="914400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>
              <a:lnSpc>
                <a:spcPts val="3500"/>
              </a:lnSpc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프로일잘러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해외연수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11. 25.(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토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필리핀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두마게티시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/ 10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2023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직무성과 우수업무 담당자 해외정책연수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ts val="35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D5C78C20-E9EC-42FC-ABD7-C624858FE4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149080"/>
            <a:ext cx="9144000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ts val="35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1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 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9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318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영동군의회 제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ts val="35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11. 27.(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12. 21.(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</a:p>
        </p:txBody>
      </p:sp>
    </p:spTree>
    <p:extLst>
      <p:ext uri="{BB962C8B-B14F-4D97-AF65-F5344CB8AC3E}">
        <p14:creationId xmlns:p14="http://schemas.microsoft.com/office/powerpoint/2010/main" val="775154677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1738360</TotalTime>
  <Words>312</Words>
  <Application>Microsoft Office PowerPoint</Application>
  <PresentationFormat>화면 슬라이드 쇼(4:3)</PresentationFormat>
  <Paragraphs>38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2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26228</cp:revision>
  <cp:lastPrinted>2023-10-25T05:47:40Z</cp:lastPrinted>
  <dcterms:modified xsi:type="dcterms:W3CDTF">2023-10-25T06:17:47Z</dcterms:modified>
</cp:coreProperties>
</file>