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4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6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9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2021-03-26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2021-03-26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2021-03-26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1772816"/>
            <a:ext cx="8877493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양산면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양산면사무소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업무전반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463" y="3429000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 현안사업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atinLnBrk="1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5437331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1684400</TotalTime>
  <Words>56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17435</cp:revision>
  <cp:lastPrinted>2021-03-26T00:24:06Z</cp:lastPrinted>
  <dcterms:modified xsi:type="dcterms:W3CDTF">2021-03-26T05:10:34Z</dcterms:modified>
</cp:coreProperties>
</file>