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5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36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07704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2023. 1. 2.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754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1453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1. 2023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국가균형발전사업 자체평가 및 보고서 제출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~ 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레인보우힐링관광지 조성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25523"/>
            <a:ext cx="914400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2. 2023 4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 기반조성사업 공모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사회기반시설 구축 사업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외부전문가 컨설팅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관련부서 협의 및 사업계획서 작성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737528"/>
            <a:ext cx="9144000" cy="139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주요업무 추진계획 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각팀장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ko-KR" altLang="en-US" sz="2400" dirty="0" smtClean="0"/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011527"/>
            <a:ext cx="9144000" cy="14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적극행정위원회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 하반기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적극행정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우수공무원 선발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379678"/>
            <a:ext cx="9144000" cy="1398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 10:00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위원회회의실 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전통시장 주차장 확장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고객쉼터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조성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1144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1880</TotalTime>
  <Words>169</Words>
  <Application>Microsoft Office PowerPoint</Application>
  <PresentationFormat>화면 슬라이드 쇼(4:3)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HY견고딕</vt:lpstr>
      <vt:lpstr>HY헤드라인M</vt:lpstr>
      <vt:lpstr>맑은 고딕</vt:lpstr>
      <vt:lpstr>Arial</vt:lpstr>
      <vt:lpstr>Symbol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124</cp:revision>
  <cp:lastPrinted>2022-12-23T00:12:25Z</cp:lastPrinted>
  <dcterms:created xsi:type="dcterms:W3CDTF">2017-06-29T05:48:20Z</dcterms:created>
  <dcterms:modified xsi:type="dcterms:W3CDTF">2022-12-28T09:37:52Z</dcterms:modified>
</cp:coreProperties>
</file>