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9061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endParaRPr lang="en-US" altLang="ko-KR" sz="6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7. 3. ~ 7. 9.)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" y="3607290"/>
            <a:ext cx="9144000" cy="1536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힐링센터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개장 및 운영 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5C50F83-6D66-45B3-87B4-014C7A893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" y="1431511"/>
            <a:ext cx="9144000" cy="1473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찾아가는 사전 컨설팅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 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道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감사관실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사전 컨설팅 감사 출장 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607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72</Words>
  <Application>Microsoft Office PowerPoint</Application>
  <PresentationFormat>화면 슬라이드 쇼(4:3)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234</cp:revision>
  <cp:lastPrinted>2023-06-29T10:47:23Z</cp:lastPrinted>
  <dcterms:created xsi:type="dcterms:W3CDTF">2017-06-29T05:48:20Z</dcterms:created>
  <dcterms:modified xsi:type="dcterms:W3CDTF">2023-06-29T12:17:47Z</dcterms:modified>
</cp:coreProperties>
</file>