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1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85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2022-01-13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2022-01-13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2022-01-13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2022-01-13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2022-01-13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332656"/>
            <a:ext cx="8586787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17.(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~ 1. 21.(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년도 군청 주요업무계획 보고 청취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581525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463" y="2924944"/>
            <a:ext cx="8586787" cy="1989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1. 20.(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서면심의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양강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구강교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재해복구사업 추진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013176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취약 시기 특별 공직기강 점검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산하 전 부서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코로나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대응 등 방역 수칙 준수 여부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근무기강 해이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3198062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1692980</TotalTime>
  <Words>107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20396</cp:revision>
  <cp:lastPrinted>2022-01-07T08:00:10Z</cp:lastPrinted>
  <dcterms:modified xsi:type="dcterms:W3CDTF">2022-01-13T07:39:21Z</dcterms:modified>
</cp:coreProperties>
</file>