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3"/>
  </p:notesMasterIdLst>
  <p:handoutMasterIdLst>
    <p:handoutMasterId r:id="rId4"/>
  </p:handoutMasterIdLst>
  <p:sldIdLst>
    <p:sldId id="9212" r:id="rId2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6" userDrawn="1">
          <p15:clr>
            <a:srgbClr val="A4A3A4"/>
          </p15:clr>
        </p15:guide>
        <p15:guide id="2" pos="295" userDrawn="1">
          <p15:clr>
            <a:srgbClr val="A4A3A4"/>
          </p15:clr>
        </p15:guide>
        <p15:guide id="3" orient="horz" pos="1344" userDrawn="1">
          <p15:clr>
            <a:srgbClr val="A4A3A4"/>
          </p15:clr>
        </p15:guide>
        <p15:guide id="4" orient="horz" pos="2160" userDrawn="1">
          <p15:clr>
            <a:srgbClr val="A4A3A4"/>
          </p15:clr>
        </p15:guide>
        <p15:guide id="5" orient="horz" pos="306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CC00"/>
    <a:srgbClr val="0B4EA2"/>
    <a:srgbClr val="F68820"/>
    <a:srgbClr val="20B14A"/>
    <a:srgbClr val="333399"/>
    <a:srgbClr val="00B036"/>
    <a:srgbClr val="009900"/>
    <a:srgbClr val="05AB0D"/>
    <a:srgbClr val="F59D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67" autoAdjust="0"/>
    <p:restoredTop sz="96353" autoAdjust="0"/>
  </p:normalViewPr>
  <p:slideViewPr>
    <p:cSldViewPr>
      <p:cViewPr varScale="1">
        <p:scale>
          <a:sx n="110" d="100"/>
          <a:sy n="110" d="100"/>
        </p:scale>
        <p:origin x="1506" y="114"/>
      </p:cViewPr>
      <p:guideLst>
        <p:guide orient="horz" pos="346"/>
        <p:guide pos="295"/>
        <p:guide orient="horz" pos="1344"/>
        <p:guide orient="horz" pos="2160"/>
        <p:guide orient="horz" pos="306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6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3868A-54BA-4ECA-B3DC-007C6015A8FA}" type="datetime1">
              <a:rPr lang="ko-KR" altLang="en-US" smtClean="0"/>
              <a:t>2024-08-16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44158-E288-4B8E-B832-B1BB3BA2F89F}" type="datetime1">
              <a:rPr lang="ko-KR" altLang="en-US" smtClean="0"/>
              <a:t>2024-08-16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56EAE7-49B9-4339-84CD-8E4D5FE02B44}" type="datetime1">
              <a:rPr lang="ko-KR" altLang="en-US" smtClean="0"/>
              <a:t>2024-08-16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0C3FA-DC51-4903-848D-009512CB7E3B}" type="datetime1">
              <a:rPr lang="ko-KR" altLang="en-US" smtClean="0"/>
              <a:t>2024-08-16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A1915-FE72-48D5-AC44-728613041AC6}" type="datetime1">
              <a:rPr lang="ko-KR" altLang="en-US" smtClean="0"/>
              <a:t>2024-08-16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87786-F9ED-4BA4-9132-50F6D172AB8F}" type="datetime1">
              <a:rPr lang="ko-KR" altLang="en-US" smtClean="0"/>
              <a:t>2024-08-16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8429D-9B3E-46A8-B575-9596B3234EA4}" type="datetime1">
              <a:rPr lang="ko-KR" altLang="en-US" smtClean="0"/>
              <a:t>2024-08-16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9B3E1-409D-4A2C-99E5-FAE7AF8149DE}" type="datetime1">
              <a:rPr lang="ko-KR" altLang="en-US" smtClean="0"/>
              <a:t>2024-08-16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730F3-1A77-4B2C-BC48-AA98B4DB610A}" type="datetime1">
              <a:rPr lang="ko-KR" altLang="en-US" smtClean="0"/>
              <a:t>2024-08-16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4D91F-DC10-4202-B865-1E90480AECD1}" type="datetime1">
              <a:rPr lang="ko-KR" altLang="en-US" smtClean="0"/>
              <a:t>2024-08-16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4DD1B-0248-4E46-9F4C-117CDC83198B}" type="datetime1">
              <a:rPr lang="ko-KR" altLang="en-US" smtClean="0"/>
              <a:t>2024-08-16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268B16EB-32A7-49F7-944C-E54DB9B1C3AE}" type="datetime1">
              <a:rPr lang="ko-KR" altLang="en-US" smtClean="0"/>
              <a:t>2024-08-16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hf sldNum="0"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>
            <a:extLst>
              <a:ext uri="{FF2B5EF4-FFF2-40B4-BE49-F238E27FC236}">
                <a16:creationId xmlns:a16="http://schemas.microsoft.com/office/drawing/2014/main" id="{1F920774-B9C5-4BD1-B099-EE2BD205A80E}"/>
              </a:ext>
            </a:extLst>
          </p:cNvPr>
          <p:cNvGrpSpPr/>
          <p:nvPr/>
        </p:nvGrpSpPr>
        <p:grpSpPr>
          <a:xfrm>
            <a:off x="6516216" y="22514"/>
            <a:ext cx="2592288" cy="504056"/>
            <a:chOff x="5796136" y="1340768"/>
            <a:chExt cx="2592288" cy="504056"/>
          </a:xfrm>
        </p:grpSpPr>
        <p:sp>
          <p:nvSpPr>
            <p:cNvPr id="14" name="사각형: 둥근 모서리 13">
              <a:extLst>
                <a:ext uri="{FF2B5EF4-FFF2-40B4-BE49-F238E27FC236}">
                  <a16:creationId xmlns:a16="http://schemas.microsoft.com/office/drawing/2014/main" id="{9E0E099B-FF46-4CBA-9BD5-3C70CC2BF0CB}"/>
                </a:ext>
              </a:extLst>
            </p:cNvPr>
            <p:cNvSpPr/>
            <p:nvPr/>
          </p:nvSpPr>
          <p:spPr>
            <a:xfrm>
              <a:off x="5796136" y="1340768"/>
              <a:ext cx="2592288" cy="504056"/>
            </a:xfrm>
            <a:prstGeom prst="round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400" dirty="0">
                  <a:solidFill>
                    <a:srgbClr val="0B4EA2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    기 획 감 사 과</a:t>
              </a:r>
            </a:p>
          </p:txBody>
        </p:sp>
        <p:pic>
          <p:nvPicPr>
            <p:cNvPr id="15" name="그림 14">
              <a:extLst>
                <a:ext uri="{FF2B5EF4-FFF2-40B4-BE49-F238E27FC236}">
                  <a16:creationId xmlns:a16="http://schemas.microsoft.com/office/drawing/2014/main" id="{891E8F1A-866B-4D7E-937F-264B24470E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144" y="1412776"/>
              <a:ext cx="432048" cy="360040"/>
            </a:xfrm>
            <a:prstGeom prst="rect">
              <a:avLst/>
            </a:prstGeom>
          </p:spPr>
        </p:pic>
      </p:grpSp>
      <p:grpSp>
        <p:nvGrpSpPr>
          <p:cNvPr id="31" name="그룹 30">
            <a:extLst>
              <a:ext uri="{FF2B5EF4-FFF2-40B4-BE49-F238E27FC236}">
                <a16:creationId xmlns:a16="http://schemas.microsoft.com/office/drawing/2014/main" id="{E88D9058-22FD-4BA1-BBC9-61DB90ACD367}"/>
              </a:ext>
            </a:extLst>
          </p:cNvPr>
          <p:cNvGrpSpPr/>
          <p:nvPr/>
        </p:nvGrpSpPr>
        <p:grpSpPr>
          <a:xfrm>
            <a:off x="0" y="0"/>
            <a:ext cx="107504" cy="6863492"/>
            <a:chOff x="4067944" y="-5491"/>
            <a:chExt cx="144016" cy="6863492"/>
          </a:xfrm>
        </p:grpSpPr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DBA80EFC-D88A-4B5E-8C7D-3C02DCFDD9E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1065214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0B14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8BA83B1E-269F-4A35-8210-3FAE7E56898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74026" y="3333783"/>
              <a:ext cx="2331851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882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DAD56626-C8E1-4A4A-BA35-EB2E635F5A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5643281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4EA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</p:grpSp>
      <p:sp>
        <p:nvSpPr>
          <p:cNvPr id="18" name="Rectangle 3">
            <a:extLst>
              <a:ext uri="{FF2B5EF4-FFF2-40B4-BE49-F238E27FC236}">
                <a16:creationId xmlns:a16="http://schemas.microsoft.com/office/drawing/2014/main" id="{E6753E03-098E-4084-8712-7F2D1C7599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3284538"/>
            <a:ext cx="9324528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buClr>
                <a:srgbClr val="FFFFFF"/>
              </a:buClr>
              <a:buFont typeface="Wingdings" panose="05000000000000000000" pitchFamily="2" charset="2"/>
              <a:buNone/>
            </a:pP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2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.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8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월 </a:t>
            </a: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2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차 의원간담회</a:t>
            </a:r>
          </a:p>
          <a:p>
            <a:pPr lvl="1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</a:pP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8. 22.(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목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10:00 /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위원회 회의실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</a:pP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제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회 추가경정예산 주요사업 예산반영계획 외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30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</a:t>
            </a:r>
            <a:endParaRPr lang="en-US" altLang="ko-KR" sz="20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id="{9730CC34-1E68-4898-9F77-E5C2FCE099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1052736"/>
            <a:ext cx="9324528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buClr>
                <a:srgbClr val="FFFFFF"/>
              </a:buClr>
              <a:buFont typeface="Wingdings" panose="05000000000000000000" pitchFamily="2" charset="2"/>
              <a:buNone/>
            </a:pP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1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.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HCN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충북 군수님 인터뷰</a:t>
            </a:r>
          </a:p>
          <a:p>
            <a:pPr lvl="1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</a:pP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8. 21.(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13:30 /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군수실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군정현황 등</a:t>
            </a:r>
            <a:endParaRPr lang="en-US" altLang="ko-KR" sz="20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51847399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1763502</TotalTime>
  <Words>55</Words>
  <Application>Microsoft Office PowerPoint</Application>
  <PresentationFormat>화면 슬라이드 쇼(4:3)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9" baseType="lpstr">
      <vt:lpstr>HY헤드라인M</vt:lpstr>
      <vt:lpstr>굴림</vt:lpstr>
      <vt:lpstr>맑은 고딕</vt:lpstr>
      <vt:lpstr>Arial</vt:lpstr>
      <vt:lpstr>Calibri</vt:lpstr>
      <vt:lpstr>Times New Roman</vt:lpstr>
      <vt:lpstr>Wingdings</vt:lpstr>
      <vt:lpstr>6_Office 테마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27407</cp:revision>
  <cp:lastPrinted>2024-08-15T23:44:33Z</cp:lastPrinted>
  <dcterms:modified xsi:type="dcterms:W3CDTF">2024-08-16T05:19:42Z</dcterms:modified>
</cp:coreProperties>
</file>