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212" r:id="rId3"/>
    <p:sldId id="921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12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7. 8. ~ 7. 14.)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E1D4DB12-F297-417D-AF89-135B975BB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83671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추가경정 예산편성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예산안 조정 및 심의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099D2CB1-82D6-49C3-8339-D3B96288F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08920"/>
            <a:ext cx="91440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ACF440A2-4DC0-4349-BF9D-4AEB2CE8C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53467"/>
              </p:ext>
            </p:extLst>
          </p:nvPr>
        </p:nvGraphicFramePr>
        <p:xfrm>
          <a:off x="479496" y="3429000"/>
          <a:ext cx="8340976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56">
                  <a:extLst>
                    <a:ext uri="{9D8B030D-6E8A-4147-A177-3AD203B41FA5}">
                      <a16:colId xmlns:a16="http://schemas.microsoft.com/office/drawing/2014/main" val="227408686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725724252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125824250"/>
                    </a:ext>
                  </a:extLst>
                </a:gridCol>
              </a:tblGrid>
              <a:tr h="3974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부의안건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64045"/>
                  </a:ext>
                </a:extLst>
              </a:tr>
              <a:tr h="62071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  9.(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주요사업장 행정사무조사의 건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751499"/>
                  </a:ext>
                </a:extLst>
              </a:tr>
              <a:tr h="62071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10.(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상반기 주요업무 추진실적 보고 청취의 건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미래기획실 총괄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미래기획실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030939"/>
                  </a:ext>
                </a:extLst>
              </a:tr>
              <a:tr h="62071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11.(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상반기 주요업무 추진실적 보고 청취의 건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행정관광복지국 총괄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행정관광복지국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750828"/>
                  </a:ext>
                </a:extLst>
              </a:tr>
              <a:tr h="620712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7. 12.(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상반기 주요업무 추진실적 보고 청취의 건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농산업건설국 총괄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농산업건설국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68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7B875996-DDB3-4472-AE40-F4C84DB88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달리는 국민신문고 운영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12.(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국민권익위원회 주관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주민들의 고충 및 애로사항 상담 및 해결방안 모색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9D9F8C1-0A76-45BD-9AFC-6848A961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96166"/>
            <a:ext cx="9252520" cy="165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지방보조사업 운용평가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479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보조사업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100%)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32,852,750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평가결과서 확인 및 객관적 평가여부 검토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970497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1760627</TotalTime>
  <Words>230</Words>
  <Application>Microsoft Office PowerPoint</Application>
  <PresentationFormat>화면 슬라이드 쇼(4:3)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27267</cp:revision>
  <cp:lastPrinted>2024-07-04T06:35:11Z</cp:lastPrinted>
  <dcterms:modified xsi:type="dcterms:W3CDTF">2024-07-18T23:41:11Z</dcterms:modified>
</cp:coreProperties>
</file>