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3"/>
  </p:notesMasterIdLst>
  <p:handoutMasterIdLst>
    <p:handoutMasterId r:id="rId4"/>
  </p:handoutMasterIdLst>
  <p:sldIdLst>
    <p:sldId id="9212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12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1A931543-86CA-4215-80C8-2655EF5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700808"/>
            <a:ext cx="9252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2024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전국기초단체장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우수사례 경진대회 참가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경남 김해시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기획의회팀장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우리군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우수사례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김영동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할머니의 하루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7707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 감사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실무지원단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포함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2021. 2. ~ 2024. 6.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 추진한 업무 전반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3265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학산면사무소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5172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발대식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인사말씀 및 기념촬영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1D5B6BCF-ED08-4797-9C35-F61E74922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068960"/>
            <a:ext cx="9756577" cy="103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 예산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중간보고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부서별 요구액 조정 후 보고</a:t>
            </a:r>
            <a:endParaRPr lang="en-US" altLang="ko-KR" sz="24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1762516</TotalTime>
  <Words>181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27349</cp:revision>
  <cp:lastPrinted>2024-07-25T01:47:58Z</cp:lastPrinted>
  <dcterms:modified xsi:type="dcterms:W3CDTF">2024-07-26T01:03:32Z</dcterms:modified>
</cp:coreProperties>
</file>