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5951" r:id="rId2"/>
    <p:sldId id="6928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9900"/>
    <a:srgbClr val="F59D1B"/>
    <a:srgbClr val="05AB0D"/>
    <a:srgbClr val="0000CC"/>
    <a:srgbClr val="00B036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46" autoAdjust="0"/>
    <p:restoredTop sz="94296" autoAdjust="0"/>
  </p:normalViewPr>
  <p:slideViewPr>
    <p:cSldViewPr>
      <p:cViewPr varScale="1">
        <p:scale>
          <a:sx n="108" d="100"/>
          <a:sy n="108" d="100"/>
        </p:scale>
        <p:origin x="1938" y="11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7626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2" tIns="45403" rIns="90832" bIns="45403" anchor="b"/>
          <a:lstStyle/>
          <a:p>
            <a:pPr algn="r" defTabSz="880885">
              <a:lnSpc>
                <a:spcPct val="150000"/>
              </a:lnSpc>
              <a:buClr>
                <a:srgbClr val="FFFF00"/>
              </a:buClr>
              <a:buSzPct val="60000"/>
            </a:pPr>
            <a:fld id="{13365BBE-89A5-4806-967C-F67D7B24D51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88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7" y="4721225"/>
            <a:ext cx="5441950" cy="4471988"/>
          </a:xfrm>
          <a:noFill/>
          <a:ln/>
        </p:spPr>
        <p:txBody>
          <a:bodyPr lIns="90823" tIns="45398" rIns="90823" bIns="45398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85669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2021-12-23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2021-12-23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2021-12-23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2021-12-23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2021-12-23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2021-12-23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2021-12-23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2021-12-23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2021-12-23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2021-12-23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2021-12-23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568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r>
              <a:rPr lang="en-US" altLang="ko-KR" sz="6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12828" y="260648"/>
            <a:ext cx="9171615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latinLnBrk="1" hangingPunct="1">
              <a:lnSpc>
                <a:spcPct val="11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 영동군 적극행정위원회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latinLnBrk="1" hangingPunct="1">
              <a:lnSpc>
                <a:spcPct val="11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12. 27.(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13:30 / 2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층 상황실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부군수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1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적극행정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우수공무원 선발 관련 심의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의결</a:t>
            </a: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-12828" y="3573016"/>
            <a:ext cx="9251504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latinLnBrk="1" hangingPunct="1">
              <a:lnSpc>
                <a:spcPct val="11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4-3.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298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영동군의회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임시회 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latinLnBrk="1" hangingPunct="1">
              <a:lnSpc>
                <a:spcPct val="11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12. 29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10:00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본회의장 및 위원회 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1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조례안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등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일반안건</a:t>
            </a: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12828" y="1844675"/>
            <a:ext cx="8882744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1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군민고충처리위원회 개최</a:t>
            </a:r>
            <a:endParaRPr lang="en-US" altLang="ko-KR" sz="28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12. 28.(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14:00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위원장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육근택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2021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 감사 운영 및 고충처리위원회 운영현황 설명 등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5229200"/>
            <a:ext cx="9251504" cy="1540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latinLnBrk="1" hangingPunct="1">
              <a:lnSpc>
                <a:spcPct val="11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 충청북도 균형발전위원회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latinLnBrk="1" hangingPunct="1">
              <a:lnSpc>
                <a:spcPct val="11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12. 29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16:00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충북연구원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기획감사관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1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단계 지역균형발전사업 추진계획 보고</a:t>
            </a: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44491236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1692166</TotalTime>
  <Words>111</Words>
  <Application>Microsoft Office PowerPoint</Application>
  <PresentationFormat>화면 슬라이드 쇼(4:3)</PresentationFormat>
  <Paragraphs>15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20255</cp:revision>
  <cp:lastPrinted>2021-12-10T08:13:39Z</cp:lastPrinted>
  <dcterms:modified xsi:type="dcterms:W3CDTF">2021-12-23T04:44:25Z</dcterms:modified>
</cp:coreProperties>
</file>