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2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2828" y="260648"/>
            <a:ext cx="917161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 적극행정위원회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13:30 /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적극행정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우수공무원 선발 관련 심의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의결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2828" y="3573016"/>
            <a:ext cx="92515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2828" y="1844675"/>
            <a:ext cx="888274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군민고충처리위원회 개최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육근택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감사 운영 및 고충처리위원회 운영현황 설명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229200"/>
            <a:ext cx="9251504" cy="154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충청북도 균형발전위원회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지역균형발전사업 추진계획 보고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449123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1692166</TotalTime>
  <Words>111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20255</cp:revision>
  <cp:lastPrinted>2021-12-10T08:13:39Z</cp:lastPrinted>
  <dcterms:modified xsi:type="dcterms:W3CDTF">2021-12-23T04:44:25Z</dcterms:modified>
</cp:coreProperties>
</file>