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595" r:id="rId2"/>
    <p:sldId id="827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6699FF"/>
    <a:srgbClr val="CCECFF"/>
    <a:srgbClr val="D0D8E8"/>
    <a:srgbClr val="4F81BD"/>
    <a:srgbClr val="C9E2F9"/>
    <a:srgbClr val="0000FF"/>
    <a:srgbClr val="009900"/>
    <a:srgbClr val="3A3AB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09" autoAdjust="0"/>
    <p:restoredTop sz="96391" autoAdjust="0"/>
  </p:normalViewPr>
  <p:slideViewPr>
    <p:cSldViewPr>
      <p:cViewPr varScale="1">
        <p:scale>
          <a:sx n="86" d="100"/>
          <a:sy n="86" d="100"/>
        </p:scale>
        <p:origin x="31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2022-01-28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2022-01-28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2022-01-28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2022-01-28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2022-01-28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2022-01-28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2022-01-28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2022-01-28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2022-01-28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2022-01-28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2022-01-28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2022-01-28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2022. 2. 1.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2. 28.)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463" y="3240360"/>
            <a:ext cx="9450387" cy="22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민선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군수 공약사업 추진상황 보고회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공약사업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추진상황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(2021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분기까지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7462" y="5536742"/>
            <a:ext cx="8514978" cy="99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편성 심의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10.(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2. 16.(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[7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 부서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659" y="-216024"/>
            <a:ext cx="9450387" cy="22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서면회의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영동군 군민고충처리위원회 운영상황 및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484784"/>
            <a:ext cx="9494093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시책 발굴 보고회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신규사업 추진상황 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29602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91716</TotalTime>
  <Words>140</Words>
  <Application>Microsoft Office PowerPoint</Application>
  <PresentationFormat>화면 슬라이드 쇼(4:3)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15463</cp:revision>
  <cp:lastPrinted>2022-01-27T23:57:09Z</cp:lastPrinted>
  <dcterms:modified xsi:type="dcterms:W3CDTF">2022-01-28T01:56:16Z</dcterms:modified>
</cp:coreProperties>
</file>