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96" d="100"/>
          <a:sy n="96" d="100"/>
        </p:scale>
        <p:origin x="642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5.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933056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종합감사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본감사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감사단장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이후 추진 업무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행복마을 주민 선진지 견학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5. 20.[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09:00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구교리외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4~5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괴산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행복목공방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증평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스마트팜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행복마을 선진지 견학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6352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73374</TotalTime>
  <Words>93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11579</cp:revision>
  <cp:lastPrinted>2022-05-12T04:38:25Z</cp:lastPrinted>
  <dcterms:modified xsi:type="dcterms:W3CDTF">2022-05-12T04:38:45Z</dcterms:modified>
</cp:coreProperties>
</file>