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1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59D1B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8" autoAdjust="0"/>
    <p:restoredTop sz="95809" autoAdjust="0"/>
  </p:normalViewPr>
  <p:slideViewPr>
    <p:cSldViewPr>
      <p:cViewPr varScale="1">
        <p:scale>
          <a:sx n="110" d="100"/>
          <a:sy n="110" d="100"/>
        </p:scale>
        <p:origin x="183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2022-02-13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2022-02-13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2022-02-13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3429000"/>
            <a:ext cx="9144000" cy="63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2022. 2. 14. ~ 2. 20. 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5805264"/>
            <a:ext cx="914400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354174"/>
            <a:ext cx="9164406" cy="1556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용역과제심의위원회 개최</a:t>
            </a:r>
            <a:endParaRPr lang="ko-KR" altLang="en-US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17. 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서면심의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양수발전소 주변지역 사전 입지 타당성 용역 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246" y="188640"/>
            <a:ext cx="9120349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 및 대선 대비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공직감찰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3.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 부서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방역 수칙 준수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공무원 선거 중립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20405" y="4616983"/>
            <a:ext cx="9144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17. 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10:00 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영동군수직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인수위원회 운영에 관한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301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1693773</TotalTime>
  <Words>106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20504</cp:revision>
  <cp:lastPrinted>2022-01-20T08:53:11Z</cp:lastPrinted>
  <dcterms:modified xsi:type="dcterms:W3CDTF">2022-02-13T00:09:12Z</dcterms:modified>
</cp:coreProperties>
</file>