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90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08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26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2021-03-18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2021-03-18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2021-03-18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695" y="1772816"/>
            <a:ext cx="8893175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도민감사관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영상회의 참석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영상회의실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도민감사관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서정길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도민감사관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역할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협조사항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안내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94564"/>
            <a:ext cx="8820150" cy="1578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군정자문단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운영위원회 개최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26.(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운영위원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군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7)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역점시책 설명 및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분과별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간담회 등 운영 협의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463" y="3501008"/>
            <a:ext cx="9144000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규제개혁 발굴 보고회 개최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22.(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부군수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규제개혁 과제 발표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6" name="직사각형 4"/>
          <p:cNvSpPr>
            <a:spLocks noChangeArrowheads="1"/>
          </p:cNvSpPr>
          <p:nvPr/>
        </p:nvSpPr>
        <p:spPr bwMode="auto">
          <a:xfrm>
            <a:off x="0" y="5157192"/>
            <a:ext cx="9170332" cy="143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3400" indent="-5334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647700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4-4.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인구정책 사업추진 해당부서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담당팀장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토론회</a:t>
            </a:r>
            <a:endParaRPr lang="en-US" altLang="ko-KR" sz="2800" b="1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marL="914400" lvl="1" eaLnBrk="1" latinLnBrk="1" hangingPunct="1">
              <a:lnSpc>
                <a:spcPct val="12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3. 23.(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14:00 /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상황실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해당부서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담당팀장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eaLnBrk="1" latinLnBrk="1" hangingPunct="1">
              <a:lnSpc>
                <a:spcPct val="12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생애주기별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인구정책 확대방안에 관한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추진부서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토론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217903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1683920</TotalTime>
  <Words>116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17320</cp:revision>
  <cp:lastPrinted>2021-03-17T09:54:10Z</cp:lastPrinted>
  <dcterms:modified xsi:type="dcterms:W3CDTF">2021-03-18T02:21:01Z</dcterms:modified>
</cp:coreProperties>
</file>