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4904"/>
            <a:ext cx="878363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</a:t>
            </a:r>
            <a:r>
              <a:rPr lang="en-US" altLang="ko-KR" sz="28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err="1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endParaRPr lang="ko-KR" altLang="en-US" sz="2800" b="1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행정기구 설치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437112"/>
            <a:ext cx="9144001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8.24.~9.7.(15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960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방문면접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및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응답자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기입조사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사회통합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소득∙소비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환경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범대책위원회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서명운동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용담댐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방류관련 제도적 지원 및 피해보상촉구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4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99838</TotalTime>
  <Words>97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15904</cp:revision>
  <cp:lastPrinted>2020-06-18T08:11:12Z</cp:lastPrinted>
  <dcterms:modified xsi:type="dcterms:W3CDTF">2020-08-20T08:21:34Z</dcterms:modified>
</cp:coreProperties>
</file>