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847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9900"/>
    <a:srgbClr val="0000FF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240" autoAdjust="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2020-08-20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2020-08-20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2020-08-20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2020-08-20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2020-08-20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2020-08-20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564904"/>
            <a:ext cx="8783637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ko-KR" altLang="en-US" sz="2800" b="1" dirty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800" b="1" dirty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조례</a:t>
            </a:r>
            <a:r>
              <a:rPr lang="en-US" altLang="ko-KR" sz="2800" b="1" dirty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800" b="1" dirty="0" err="1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규칙심의회</a:t>
            </a:r>
            <a:endParaRPr lang="ko-KR" altLang="en-US" sz="2800" b="1" dirty="0">
              <a:solidFill>
                <a:srgbClr val="0000CC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26.(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algn="dist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행정기구 설치 조례 일부개정조례안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4437112"/>
            <a:ext cx="9144001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충청북도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사회조사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실시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8.24.~9.7.(15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)/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관내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960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가구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00" dirty="0" err="1">
                <a:latin typeface="HY헤드라인M" pitchFamily="18" charset="-127"/>
                <a:ea typeface="HY헤드라인M" pitchFamily="18" charset="-127"/>
              </a:rPr>
              <a:t>방문면접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 및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응답자 </a:t>
            </a:r>
            <a:r>
              <a:rPr lang="ko-KR" altLang="en-US" sz="2400" b="1" spc="-100" dirty="0" err="1">
                <a:latin typeface="HY헤드라인M" pitchFamily="18" charset="-127"/>
                <a:ea typeface="HY헤드라인M" pitchFamily="18" charset="-127"/>
              </a:rPr>
              <a:t>기입조사</a:t>
            </a:r>
            <a:endParaRPr lang="en-US" altLang="ko-KR" sz="2400" b="1" spc="-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보건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사회통합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소득∙소비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교육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환경 등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항목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692696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범대책위원회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서명운동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진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9.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목표인원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용담댐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방류관련 제도적 지원 및 피해보상촉구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1242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99838</TotalTime>
  <Words>97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15904</cp:revision>
  <cp:lastPrinted>2020-06-18T08:11:12Z</cp:lastPrinted>
  <dcterms:modified xsi:type="dcterms:W3CDTF">2020-08-20T08:21:34Z</dcterms:modified>
</cp:coreProperties>
</file>