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598" r:id="rId2"/>
    <p:sldId id="659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ECFF"/>
    <a:srgbClr val="05AB0D"/>
    <a:srgbClr val="D0D8E8"/>
    <a:srgbClr val="4F81BD"/>
    <a:srgbClr val="C9E2F9"/>
    <a:srgbClr val="0000FF"/>
    <a:srgbClr val="009900"/>
    <a:srgbClr val="3A3AB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2" autoAdjust="0"/>
    <p:restoredTop sz="96391" autoAdjust="0"/>
  </p:normalViewPr>
  <p:slideViewPr>
    <p:cSldViewPr>
      <p:cViewPr varScale="1">
        <p:scale>
          <a:sx n="100" d="100"/>
          <a:sy n="100" d="100"/>
        </p:scale>
        <p:origin x="528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276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2022-04-29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2022. 5. 1.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86341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4764" y="4302131"/>
            <a:ext cx="9144000" cy="154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충청북도 종합감사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사전감사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5. 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5. 17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본감사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5. 18.(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 5.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임양기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감사관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2019. 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이후 추진 업무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588" y="1835300"/>
            <a:ext cx="91455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컨설팅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상설감사장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인구정책팀장 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지역별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현지 맞춤형 컨설팅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815378"/>
            <a:ext cx="9139236" cy="1042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 확보 사업 발굴 보고회 개최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08:20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군청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층 상황실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558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워크숍 개최 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2.(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4.(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자문단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공약이행결과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주요업무계획 설명 및 토론회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참석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176" y="3306228"/>
            <a:ext cx="9145588" cy="1042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28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91163</TotalTime>
  <Words>185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15394</cp:revision>
  <cp:lastPrinted>2022-02-24T04:50:58Z</cp:lastPrinted>
  <dcterms:modified xsi:type="dcterms:W3CDTF">2022-04-29T10:28:02Z</dcterms:modified>
</cp:coreProperties>
</file>