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38" y="90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2023-12-21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( 2023. 12. 26. ~ 12. 31.)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-180528" y="836712"/>
            <a:ext cx="9324528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군정조정위원회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노근리사건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트라우마 치유사업 민간위탁안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EF18A53-69A9-4E57-AFF4-F35D762A869B}"/>
              </a:ext>
            </a:extLst>
          </p:cNvPr>
          <p:cNvSpPr/>
          <p:nvPr/>
        </p:nvSpPr>
        <p:spPr>
          <a:xfrm>
            <a:off x="-180528" y="4437112"/>
            <a:ext cx="9324528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의정활동비 기준금액안 결정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E2DDE5B-8FC9-4168-B893-0918EE2171EC}"/>
              </a:ext>
            </a:extLst>
          </p:cNvPr>
          <p:cNvSpPr/>
          <p:nvPr/>
        </p:nvSpPr>
        <p:spPr>
          <a:xfrm>
            <a:off x="-180528" y="2636912"/>
            <a:ext cx="9324528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소셜미디어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운영에 관한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1739308</TotalTime>
  <Words>95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26308</cp:revision>
  <cp:lastPrinted>2023-12-21T07:37:03Z</cp:lastPrinted>
  <dcterms:modified xsi:type="dcterms:W3CDTF">2023-12-21T12:43:02Z</dcterms:modified>
</cp:coreProperties>
</file>