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47" r:id="rId2"/>
    <p:sldId id="9074" r:id="rId3"/>
    <p:sldId id="907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9900"/>
    <a:srgbClr val="0000FF"/>
    <a:srgbClr val="00B036"/>
    <a:srgbClr val="00CC00"/>
    <a:srgbClr val="F59D1B"/>
    <a:srgbClr val="0000CC"/>
    <a:srgbClr val="FFFF00"/>
    <a:srgbClr val="3399FF"/>
    <a:srgbClr val="87E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5" autoAdjust="0"/>
    <p:restoredTop sz="96391" autoAdjust="0"/>
  </p:normalViewPr>
  <p:slideViewPr>
    <p:cSldViewPr>
      <p:cViewPr varScale="1">
        <p:scale>
          <a:sx n="90" d="100"/>
          <a:sy n="90" d="100"/>
        </p:scale>
        <p:origin x="1578" y="78"/>
      </p:cViewPr>
      <p:guideLst>
        <p:guide orient="horz" pos="255"/>
        <p:guide pos="20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217897-CCDF-4CC8-B252-A6DFF7C64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9. 18. ~ 9. 24.)</a:t>
            </a: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51" y="38901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1. 2024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주요사업 추진계획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보고회 주재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CC92F04-BCF9-48F4-9B7B-D582D6B1D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9289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 토론회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쿨링로드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쿨링포그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시스템 설치 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토론회 주재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BFEF15C-BF76-4A53-813F-177D6667C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21088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보건소 자체 종합감사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014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FCD295-F6C3-49A2-B361-5C5501EDA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" y="33265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무료법률상담실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심천면사무소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박정훈 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241CCAC-9BFC-47F3-ACCE-B8FEB33CB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7" y="436510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남부권 규제개혁 현장토론회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9. 22.(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보은군 농업기술센터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미래기획실장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우리군 과제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산업단지 지정 및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유치업종에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관련시설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포함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DD86DBE-F201-4467-87B0-DD357EB1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088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시책일몰제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 조례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654838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1734732</TotalTime>
  <Words>199</Words>
  <Application>Microsoft Office PowerPoint</Application>
  <PresentationFormat>화면 슬라이드 쇼(4:3)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25870</cp:revision>
  <cp:lastPrinted>2023-09-13T08:58:19Z</cp:lastPrinted>
  <dcterms:modified xsi:type="dcterms:W3CDTF">2023-09-13T08:58:23Z</dcterms:modified>
</cp:coreProperties>
</file>