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7345" r:id="rId2"/>
    <p:sldId id="9107" r:id="rId3"/>
    <p:sldId id="9106" r:id="rId4"/>
    <p:sldId id="5963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49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B4EA2"/>
    <a:srgbClr val="F68820"/>
    <a:srgbClr val="20B14A"/>
    <a:srgbClr val="333399"/>
    <a:srgbClr val="00B036"/>
    <a:srgbClr val="0000FF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55" autoAdjust="0"/>
    <p:restoredTop sz="92985" autoAdjust="0"/>
  </p:normalViewPr>
  <p:slideViewPr>
    <p:cSldViewPr>
      <p:cViewPr varScale="1">
        <p:scale>
          <a:sx n="61" d="100"/>
          <a:sy n="61" d="100"/>
        </p:scale>
        <p:origin x="1674" y="60"/>
      </p:cViewPr>
      <p:guideLst>
        <p:guide orient="horz" pos="436"/>
        <p:guide pos="249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슬라이드 이미지 개체 틀 1">
            <a:extLst>
              <a:ext uri="{FF2B5EF4-FFF2-40B4-BE49-F238E27FC236}">
                <a16:creationId xmlns:a16="http://schemas.microsoft.com/office/drawing/2014/main" id="{B498CB80-4FBE-4DC2-814F-2A7AC2A23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슬라이드 노트 개체 틀 2">
            <a:extLst>
              <a:ext uri="{FF2B5EF4-FFF2-40B4-BE49-F238E27FC236}">
                <a16:creationId xmlns:a16="http://schemas.microsoft.com/office/drawing/2014/main" id="{FFA0A44B-4A27-44C3-B9EE-95F210DFA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5124" name="슬라이드 번호 개체 틀 3">
            <a:extLst>
              <a:ext uri="{FF2B5EF4-FFF2-40B4-BE49-F238E27FC236}">
                <a16:creationId xmlns:a16="http://schemas.microsoft.com/office/drawing/2014/main" id="{4C44F765-D248-4413-8E6C-20D4A6C74A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1CE85CEE-3A22-4B85-86D3-DA0AE74A1755}" type="slidenum">
              <a:rPr lang="en-US" altLang="ko-KR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</a:t>
            </a:fld>
            <a:endParaRPr lang="en-US" altLang="ko-K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2024-01-26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2. 1. ~ 2. 29.)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2" name="Rectangle 3">
            <a:extLst>
              <a:ext uri="{FF2B5EF4-FFF2-40B4-BE49-F238E27FC236}">
                <a16:creationId xmlns:a16="http://schemas.microsoft.com/office/drawing/2014/main" id="{9403C01D-A2F1-445E-8D41-F8FB59B98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9512" y="674302"/>
            <a:ext cx="9144000" cy="1098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3EE4A34E-81ED-4322-99E9-53D7642DC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4725144"/>
            <a:ext cx="932452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추가경정예산 편성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2C66037B-87AA-4B72-8400-EC047AE37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783969"/>
              </p:ext>
            </p:extLst>
          </p:nvPr>
        </p:nvGraphicFramePr>
        <p:xfrm>
          <a:off x="395288" y="5301208"/>
          <a:ext cx="828116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568">
                  <a:extLst>
                    <a:ext uri="{9D8B030D-6E8A-4147-A177-3AD203B41FA5}">
                      <a16:colId xmlns:a16="http://schemas.microsoft.com/office/drawing/2014/main" val="1883443097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412755219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29788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 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세부일정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07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 22.(</a:t>
                      </a:r>
                      <a:r>
                        <a:rPr lang="ko-KR" altLang="en-US" sz="1600" b="1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600" b="1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~ 2. 8.(</a:t>
                      </a:r>
                      <a:r>
                        <a:rPr lang="ko-KR" altLang="en-US" sz="1600" b="1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목</a:t>
                      </a:r>
                      <a:r>
                        <a:rPr lang="en-US" altLang="ko-KR" sz="1600" b="1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b="1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예산요구서 제출 및 </a:t>
                      </a:r>
                      <a:r>
                        <a:rPr lang="en-US" altLang="ko-KR" sz="1600" b="1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e-</a:t>
                      </a:r>
                      <a:r>
                        <a:rPr lang="ko-KR" altLang="en-US" sz="1600" b="1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호조</a:t>
                      </a:r>
                      <a:r>
                        <a:rPr lang="en-US" altLang="ko-KR" sz="1600" b="1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+ </a:t>
                      </a:r>
                      <a:r>
                        <a:rPr lang="ko-KR" altLang="en-US" sz="1600" b="1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입력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915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2. 13.(</a:t>
                      </a:r>
                      <a:r>
                        <a:rPr lang="ko-KR" altLang="en-US" sz="1600" b="1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화</a:t>
                      </a:r>
                      <a:r>
                        <a:rPr lang="en-US" altLang="ko-KR" sz="1600" b="1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~ 3. 5.(</a:t>
                      </a:r>
                      <a:r>
                        <a:rPr lang="ko-KR" altLang="en-US" sz="1600" b="1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화</a:t>
                      </a:r>
                      <a:r>
                        <a:rPr lang="en-US" altLang="ko-KR" sz="1600" b="1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b="1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예산안 조정 및 실무 심의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187986"/>
                  </a:ext>
                </a:extLst>
              </a:tr>
            </a:tbl>
          </a:graphicData>
        </a:graphic>
      </p:graphicFrame>
      <p:sp>
        <p:nvSpPr>
          <p:cNvPr id="19" name="Rectangle 3">
            <a:extLst>
              <a:ext uri="{FF2B5EF4-FFF2-40B4-BE49-F238E27FC236}">
                <a16:creationId xmlns:a16="http://schemas.microsoft.com/office/drawing/2014/main" id="{58168A0E-8BE2-478F-AD0B-C8623C2C5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3068960"/>
            <a:ext cx="9324528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3.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설 명절 취약시기 공직감찰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29.(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2. 12.(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전부서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</a:t>
            </a:r>
            <a:r>
              <a:rPr lang="en-US" altLang="ko-KR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면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포함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(2</a:t>
            </a: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개반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설 명절 취약시기 공직기강 확립 감찰 시행</a:t>
            </a:r>
            <a:endParaRPr lang="en-US" altLang="ko-KR" sz="18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42C805D0-F8E5-4B7A-8006-4ABDE01C8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1844824"/>
            <a:ext cx="9144000" cy="1098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의정비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심의위원회 회의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5487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2" name="Rectangle 3">
            <a:extLst>
              <a:ext uri="{FF2B5EF4-FFF2-40B4-BE49-F238E27FC236}">
                <a16:creationId xmlns:a16="http://schemas.microsoft.com/office/drawing/2014/main" id="{FA12DCF1-F711-45A4-976D-9BCCAAEEC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2564904"/>
            <a:ext cx="9324528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사업체조사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16.(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3. 12.(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</a:t>
            </a:r>
            <a:r>
              <a:rPr lang="en-US" altLang="ko-KR" sz="2400" b="1" spc="-3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‘23. 12. 31.</a:t>
            </a:r>
            <a:r>
              <a:rPr lang="ko-KR" altLang="en-US" sz="2400" b="1" spc="-3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기준</a:t>
            </a:r>
            <a:r>
              <a:rPr lang="en-US" altLang="ko-KR" sz="2400" b="1" spc="-3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spc="-3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종사자 </a:t>
            </a:r>
            <a:r>
              <a:rPr lang="en-US" altLang="ko-KR" sz="2400" b="1" spc="-3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spc="-3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인 이상 관내 </a:t>
            </a:r>
            <a:r>
              <a:rPr lang="ko-KR" altLang="en-US" sz="2400" b="1" spc="-3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모든사업체</a:t>
            </a:r>
            <a:endParaRPr lang="en-US" altLang="ko-KR" sz="2400" b="1" spc="-3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사업체명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조직형태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연간매출액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BED84487-EDDF-4DEB-B563-865885912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4365104"/>
            <a:ext cx="932452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추풍령면사무소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이세종 변호사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가사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ts val="3500"/>
              </a:lnSpc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3500"/>
              </a:lnSpc>
              <a:defRPr/>
            </a:pP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3BC31C1D-F742-4774-9207-808269CC8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2362" y="764704"/>
            <a:ext cx="932452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5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상반기 특정사안 감사 </a:t>
            </a: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2. 14.(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2. 29.(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전부서 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부패 취약과목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사무관리비 외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및 문제점 예상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발생 사안  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0913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id="{A5C0494F-D123-4B61-A7AA-535E3BEB0678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2A77434F-672D-4AA9-9F41-8F008CAE898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5F85D2A-2F88-4D66-AF04-E3D384F2697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2709583B-CF86-4939-9699-7A0F983EBB6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grpSp>
        <p:nvGrpSpPr>
          <p:cNvPr id="10" name="그룹 9">
            <a:extLst>
              <a:ext uri="{FF2B5EF4-FFF2-40B4-BE49-F238E27FC236}">
                <a16:creationId xmlns:a16="http://schemas.microsoft.com/office/drawing/2014/main" id="{ED919BF0-F72E-45D8-B101-579D211678CF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1" name="사각형: 둥근 모서리 10">
              <a:extLst>
                <a:ext uri="{FF2B5EF4-FFF2-40B4-BE49-F238E27FC236}">
                  <a16:creationId xmlns:a16="http://schemas.microsoft.com/office/drawing/2014/main" id="{C23E7393-52AA-460A-B744-1D6EBD70CD89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2" name="그림 11">
              <a:extLst>
                <a:ext uri="{FF2B5EF4-FFF2-40B4-BE49-F238E27FC236}">
                  <a16:creationId xmlns:a16="http://schemas.microsoft.com/office/drawing/2014/main" id="{FDE9F929-A28A-4DED-9DA5-AB5B2D8397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sp>
        <p:nvSpPr>
          <p:cNvPr id="13" name="Rectangle 3">
            <a:extLst>
              <a:ext uri="{FF2B5EF4-FFF2-40B4-BE49-F238E27FC236}">
                <a16:creationId xmlns:a16="http://schemas.microsoft.com/office/drawing/2014/main" id="{EFB3DD99-97AD-4ECE-AE2C-416296026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9512" y="429309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지방재정 예산 공시 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2023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본예산 공통 공시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세입 및 세출 예산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재정자립도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재정자주도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258DCC73-A630-4205-9748-961BDE2B1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2758257"/>
            <a:ext cx="9324528" cy="19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조례규칙심의회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영동군계획 조례 일부개정조례안 외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D3C084E6-5295-4E59-AF97-7FBD8351A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764704"/>
            <a:ext cx="9144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8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정기 재산변동신고</a:t>
            </a: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24.(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2. 29.(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공직윤리시스템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260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고지거부 신청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1. 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1. 31.(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en-US" altLang="ko-KR" sz="2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1740441</TotalTime>
  <Words>380</Words>
  <Application>Microsoft Office PowerPoint</Application>
  <PresentationFormat>화면 슬라이드 쇼(4:3)</PresentationFormat>
  <Paragraphs>49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2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26395</cp:revision>
  <cp:lastPrinted>2024-01-26T01:19:43Z</cp:lastPrinted>
  <dcterms:modified xsi:type="dcterms:W3CDTF">2024-01-26T04:38:01Z</dcterms:modified>
</cp:coreProperties>
</file>