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5952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87" autoAdjust="0"/>
    <p:restoredTop sz="94240" autoAdjust="0"/>
  </p:normalViewPr>
  <p:slideViewPr>
    <p:cSldViewPr>
      <p:cViewPr varScale="1">
        <p:scale>
          <a:sx n="85" d="100"/>
          <a:sy n="85" d="100"/>
        </p:scale>
        <p:origin x="270" y="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2021-03-12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2021-03-12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2021-03-12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2021-03-12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2021-03-12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2021-03-12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653136"/>
            <a:ext cx="9144000" cy="141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의원간담회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3. 18.(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주요 현안사업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설명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581525"/>
            <a:ext cx="914400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636912"/>
            <a:ext cx="8875712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권익위원회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전국협의회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참석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3. 18.(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14:30 ~ 16:00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서울 프레스센터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육근택위원장 외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전국협의회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의장 선출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의견수렴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052736"/>
            <a:ext cx="914400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3-1. 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추경예산 사전심의 및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신속집행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현황 점검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3. 15.(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3. 23.(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예산작업실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과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소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87177563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1683534</TotalTime>
  <Words>86</Words>
  <Application>Microsoft Office PowerPoint</Application>
  <PresentationFormat>화면 슬라이드 쇼(4:3)</PresentationFormat>
  <Paragraphs>11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17203</cp:revision>
  <cp:lastPrinted>2021-03-11T05:03:30Z</cp:lastPrinted>
  <dcterms:modified xsi:type="dcterms:W3CDTF">2021-03-12T02:38:50Z</dcterms:modified>
</cp:coreProperties>
</file>