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595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7" autoAdjust="0"/>
    <p:restoredTop sz="94240" autoAdjust="0"/>
  </p:normalViewPr>
  <p:slideViewPr>
    <p:cSldViewPr>
      <p:cViewPr varScale="1">
        <p:scale>
          <a:sx n="85" d="100"/>
          <a:sy n="85" d="100"/>
        </p:scale>
        <p:origin x="270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2021-03-12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2021-03-12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2021-03-12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653136"/>
            <a:ext cx="9144000" cy="141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525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36912"/>
            <a:ext cx="8875712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권익위원회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전국협의회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참석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3. 18.(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14:30 ~ 16:00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서울 프레스센터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육근택위원장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전국협의회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의장 선출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의견수렴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52736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사전심의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신속집행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현황 점검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15.(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3. 23.(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717756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1683534</TotalTime>
  <Words>86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17203</cp:revision>
  <cp:lastPrinted>2021-03-11T05:03:30Z</cp:lastPrinted>
  <dcterms:modified xsi:type="dcterms:W3CDTF">2021-03-12T02:38:50Z</dcterms:modified>
</cp:coreProperties>
</file>